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B0CF-9AEA-451B-8CE8-1352B5B21F24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AE00-D43F-43DD-A1C5-3D6E91BF1D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5665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6B0CF-9AEA-451B-8CE8-1352B5B21F24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0AE00-D43F-43DD-A1C5-3D6E91BF1D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981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72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Ahşap korunmak ister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77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Ahşabı korumak lazım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35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0" smtClean="0"/>
              <a:t/>
            </a:r>
            <a:br>
              <a:rPr lang="tr-TR" b="0" smtClean="0"/>
            </a:br>
            <a:r>
              <a:rPr lang="tr-TR" smtClean="0"/>
              <a:t>Basınç Uygulamayan Koruma Yöntemleri 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93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smtClean="0"/>
              <a:t>Basınç Uygulayan Yöntemler: 								EMPRENYE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22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Emprenye 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92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0" smtClean="0"/>
              <a:t/>
            </a:r>
            <a:br>
              <a:rPr lang="tr-TR" b="0" smtClean="0"/>
            </a:br>
            <a:r>
              <a:rPr lang="tr-TR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Basınç Uygulayan Yöntemler </a:t>
            </a: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0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/>
              <a:t/>
            </a:r>
            <a:br>
              <a:rPr lang="tr-TR" b="1" smtClean="0"/>
            </a:br>
            <a:r>
              <a:rPr lang="tr-TR" b="1" smtClean="0"/>
              <a:t>Yağ karakterli emprenye maddeleri </a:t>
            </a:r>
            <a:r>
              <a:rPr lang="tr-TR" smtClean="0"/>
              <a:t/>
            </a:r>
            <a:br>
              <a:rPr lang="tr-TR" smtClean="0"/>
            </a:b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59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/>
              <a:t/>
            </a:r>
            <a:br>
              <a:rPr lang="tr-TR" b="1" smtClean="0"/>
            </a:br>
            <a:r>
              <a:rPr lang="tr-TR" sz="3600" b="1" smtClean="0"/>
              <a:t>Organik çözücülü emprenye maddeleri ve sonra metalik tuzlar geldi. </a:t>
            </a:r>
            <a:r>
              <a:rPr lang="tr-TR" sz="3600" smtClean="0"/>
              <a:t/>
            </a:r>
            <a:br>
              <a:rPr lang="tr-TR" sz="3600" smtClean="0"/>
            </a:br>
            <a:endParaRPr lang="tr-TR" sz="3600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10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/>
            </a:r>
            <a:br>
              <a:rPr lang="tr-TR" smtClean="0"/>
            </a:br>
            <a:r>
              <a:rPr lang="tr-TR" smtClean="0"/>
              <a:t/>
            </a:r>
            <a:br>
              <a:rPr lang="tr-TR" smtClean="0"/>
            </a:br>
            <a:r>
              <a:rPr lang="tr-TR" b="1" smtClean="0"/>
              <a:t>Suda çözünen emprenye maddeleri </a:t>
            </a:r>
            <a:r>
              <a:rPr lang="tr-TR" smtClean="0"/>
              <a:t/>
            </a:r>
            <a:br>
              <a:rPr lang="tr-TR" smtClean="0"/>
            </a:b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71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smtClean="0"/>
              <a:t>Türkiye’de </a:t>
            </a:r>
            <a:r>
              <a:rPr lang="tr-TR" sz="3200" b="1" smtClean="0"/>
              <a:t>30</a:t>
            </a:r>
            <a:r>
              <a:rPr lang="tr-TR" sz="3200" smtClean="0"/>
              <a:t>’dan fazla emprenye tesisi var ve genellikle bakır içeren maddeler tercih ediyorlar.</a:t>
            </a:r>
            <a:endParaRPr lang="tr-TR" sz="3200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87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Ahşap: yenilenebilir, sürdürülebilir malzeme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54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smtClean="0">
                <a:solidFill>
                  <a:srgbClr val="000000"/>
                </a:solidFill>
                <a:latin typeface="Cambria"/>
              </a:rPr>
              <a:t/>
            </a:r>
            <a:br>
              <a:rPr lang="tr-TR" sz="2400" smtClean="0">
                <a:solidFill>
                  <a:srgbClr val="000000"/>
                </a:solidFill>
                <a:latin typeface="Cambria"/>
              </a:rPr>
            </a:br>
            <a:r>
              <a:rPr lang="tr-TR" sz="2700" b="1" smtClean="0">
                <a:latin typeface="Cambria"/>
              </a:rPr>
              <a:t>Dış ortam şartları emprenyeli ahşap malzemeye etkisi </a:t>
            </a:r>
            <a:endParaRPr lang="tr-TR" sz="2700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31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/>
            </a:r>
            <a:br>
              <a:rPr lang="tr-TR" smtClean="0"/>
            </a:br>
            <a:r>
              <a:rPr lang="tr-TR" b="1" smtClean="0"/>
              <a:t>İdeal bir ahşap koruyucu madde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64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rgbClr val="FF0000"/>
                </a:solidFill>
              </a:rPr>
              <a:t>T e h l i k e !   </a:t>
            </a:r>
            <a:r>
              <a:rPr lang="tr-TR" sz="4000" b="1" smtClean="0">
                <a:solidFill>
                  <a:srgbClr val="FF6600"/>
                </a:solidFill>
                <a:latin typeface="Agency FB" panose="020B0503020202020204" pitchFamily="34" charset="0"/>
              </a:rPr>
              <a:t>Bakırlı   bileşikler  </a:t>
            </a:r>
            <a:endParaRPr lang="tr-TR" sz="4000" b="1" dirty="0">
              <a:solidFill>
                <a:srgbClr val="FF6600"/>
              </a:solidFill>
              <a:latin typeface="Agency FB" panose="020B0503020202020204" pitchFamily="34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00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Öyleyse ne yapalım?</a:t>
            </a:r>
            <a:br>
              <a:rPr lang="tr-TR" smtClean="0"/>
            </a:b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79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O halde ne yapalım?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45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Borlu bileşiklerin avantajı 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7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Eskiler ahşaba ne yaptı da eserleri ayakta?  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71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Geleneksel veya doğal emprenye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smtClean="0"/>
              <a:t>AHŞAP KORUMADA KULLANILAN YAĞLAR </a:t>
            </a:r>
            <a:br>
              <a:rPr lang="tr-TR" sz="3200" smtClean="0"/>
            </a:br>
            <a:r>
              <a:rPr lang="tr-TR" sz="3200" smtClean="0"/>
              <a:t>ve KULLANIM YERLERİ </a:t>
            </a:r>
            <a:br>
              <a:rPr lang="tr-TR" sz="3200" smtClean="0"/>
            </a:br>
            <a:endParaRPr lang="tr-TR" sz="3200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92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smtClean="0"/>
              <a:t/>
            </a:r>
            <a:br>
              <a:rPr lang="tr-TR" sz="4000" smtClean="0"/>
            </a:br>
            <a:r>
              <a:rPr lang="tr-TR" sz="4000" smtClean="0"/>
              <a:t>Ahşap korumada yağlar </a:t>
            </a:r>
            <a:br>
              <a:rPr lang="tr-TR" sz="4000" smtClean="0"/>
            </a:br>
            <a:r>
              <a:rPr lang="tr-TR" sz="4000" smtClean="0"/>
              <a:t>nerelerde kullanılır?</a:t>
            </a:r>
            <a:br>
              <a:rPr lang="tr-TR" sz="4000" smtClean="0"/>
            </a:br>
            <a:endParaRPr lang="tr-TR" sz="4000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96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Ekolojik malzeme, tasarım çeşitliliği 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03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AHŞAP KORUMADA KULLANILAN YAĞLAR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24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Yağların üstün ve zayıf tarafları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075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Bilgi notu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350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sz="2800" smtClean="0"/>
              <a:t>Kaynaklar</a:t>
            </a:r>
            <a:endParaRPr lang="tr-TR" sz="2800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73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/>
            </a:r>
            <a:br>
              <a:rPr lang="tr-TR" smtClean="0"/>
            </a:br>
            <a:r>
              <a:rPr lang="tr-TR" smtClean="0"/>
              <a:t>Ahşap Kullanım Yerleri </a:t>
            </a:r>
            <a:br>
              <a:rPr lang="tr-TR" smtClean="0"/>
            </a:b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18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Ahşap kullanırken hangi ağaç nerede?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65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Niye ahşap?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56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Avantajları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83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Ahşap malzeme; dezavantajları da var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32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Ama bozunur 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09754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Ekran Gösterisi (4:3)</PresentationFormat>
  <Paragraphs>32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4" baseType="lpstr">
      <vt:lpstr>Ofis Teması</vt:lpstr>
      <vt:lpstr>PowerPoint Sunusu</vt:lpstr>
      <vt:lpstr>Ahşap: yenilenebilir, sürdürülebilir malzeme</vt:lpstr>
      <vt:lpstr>Ekolojik malzeme, tasarım çeşitliliği </vt:lpstr>
      <vt:lpstr> Ahşap Kullanım Yerleri  </vt:lpstr>
      <vt:lpstr>Ahşap kullanırken hangi ağaç nerede?</vt:lpstr>
      <vt:lpstr>Niye ahşap?</vt:lpstr>
      <vt:lpstr>Avantajları</vt:lpstr>
      <vt:lpstr>Ahşap malzeme; dezavantajları da var</vt:lpstr>
      <vt:lpstr>Ama bozunur </vt:lpstr>
      <vt:lpstr>Ahşap korunmak ister</vt:lpstr>
      <vt:lpstr>Ahşabı korumak lazım</vt:lpstr>
      <vt:lpstr> Basınç Uygulamayan Koruma Yöntemleri </vt:lpstr>
      <vt:lpstr>Basınç Uygulayan Yöntemler:         EMPRENYE</vt:lpstr>
      <vt:lpstr>Emprenye </vt:lpstr>
      <vt:lpstr> Basınç Uygulayan Yöntemler </vt:lpstr>
      <vt:lpstr> Yağ karakterli emprenye maddeleri  </vt:lpstr>
      <vt:lpstr> Organik çözücülü emprenye maddeleri ve sonra metalik tuzlar geldi.  </vt:lpstr>
      <vt:lpstr>  Suda çözünen emprenye maddeleri  </vt:lpstr>
      <vt:lpstr>Türkiye’de 30’dan fazla emprenye tesisi var ve genellikle bakır içeren maddeler tercih ediyorlar.</vt:lpstr>
      <vt:lpstr> Dış ortam şartları emprenyeli ahşap malzemeye etkisi </vt:lpstr>
      <vt:lpstr> İdeal bir ahşap koruyucu madde</vt:lpstr>
      <vt:lpstr>T e h l i k e !   Bakırlı   bileşikler  </vt:lpstr>
      <vt:lpstr>Öyleyse ne yapalım? </vt:lpstr>
      <vt:lpstr>O halde ne yapalım?</vt:lpstr>
      <vt:lpstr>Borlu bileşiklerin avantajı </vt:lpstr>
      <vt:lpstr>Eskiler ahşaba ne yaptı da eserleri ayakta?  </vt:lpstr>
      <vt:lpstr>Geleneksel veya doğal emprenye</vt:lpstr>
      <vt:lpstr>AHŞAP KORUMADA KULLANILAN YAĞLAR  ve KULLANIM YERLERİ  </vt:lpstr>
      <vt:lpstr> Ahşap korumada yağlar  nerelerde kullanılır? </vt:lpstr>
      <vt:lpstr>AHŞAP KORUMADA KULLANILAN YAĞLAR</vt:lpstr>
      <vt:lpstr>Yağların üstün ve zayıf tarafları</vt:lpstr>
      <vt:lpstr>Bilgi notu</vt:lpstr>
      <vt:lpstr>Kaynaklar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Herhangi biri</dc:creator>
  <cp:lastModifiedBy>Herhangi biri</cp:lastModifiedBy>
  <cp:revision>1</cp:revision>
  <dcterms:created xsi:type="dcterms:W3CDTF">2016-10-25T10:38:12Z</dcterms:created>
  <dcterms:modified xsi:type="dcterms:W3CDTF">2016-10-25T10:38:13Z</dcterms:modified>
</cp:coreProperties>
</file>