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2D2-1C01-4EF4-9BF3-EBA9F20F29F3}" type="datetimeFigureOut">
              <a:rPr lang="tr-TR" smtClean="0"/>
              <a:t>19.12.2016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85B5-3722-48EA-B4EC-FD287050B8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14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1F2D2-1C01-4EF4-9BF3-EBA9F20F29F3}" type="datetimeFigureOut">
              <a:rPr lang="tr-TR" smtClean="0"/>
              <a:t>19.12.2016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85B5-3722-48EA-B4EC-FD287050B8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94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KENT İÇİNDE KUŞ AĞIRLAMAK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Kuş yemliği, ahşaptan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Kuş yuvası, kartondan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0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Kuşlar için yuva ve yemlik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5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Zarif örneklerden biri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48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Kuşlara yemlik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84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Su kabağından kuş yuvası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42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Su kabağından kuş yuvası, hem de renkli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51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Kuş yuvası, Su kabağından</a:t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7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kuş yemliği , deterjan kutusundan.</a:t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86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Deterjan kutusundan yemlik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smtClean="0">
                <a:solidFill>
                  <a:srgbClr val="C00000"/>
                </a:solidFill>
              </a:rPr>
              <a:t>K E N T   İ Ç İ N D E   K U Ş   A Ğ I R L A M A K </a:t>
            </a:r>
            <a:endParaRPr lang="tr-TR" sz="28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8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doğal ortama</a:t>
            </a:r>
            <a:br>
              <a:rPr lang="tr-TR" smtClean="0"/>
            </a:br>
            <a:r>
              <a:rPr lang="tr-TR" smtClean="0"/>
              <a:t>doğal malzemeden yuva yakışır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93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Meydanda kuş yuvası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20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Orman Genel Müdürlüğü’nün yaptığı kuş yuvaları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63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2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Yuva yapacak yere ihtiyacım vardı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9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Yuva yapmam lazımdı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0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Yeşil alan sandım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9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Başka yer bulamadım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0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İlginç yuvalar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2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ilginç yerlere yapılmış kuş yuvaları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6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4407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Ekran Gösterisi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KENT İÇİNDE KUŞ AĞIRLAMAK</vt:lpstr>
      <vt:lpstr>K E N T   İ Ç İ N D E   K U Ş   A Ğ I R L A M A K </vt:lpstr>
      <vt:lpstr>Yuva yapacak yere ihtiyacım vardı</vt:lpstr>
      <vt:lpstr>Yuva yapmam lazımdı</vt:lpstr>
      <vt:lpstr>Yeşil alan sandım</vt:lpstr>
      <vt:lpstr>Başka yer bulamadım</vt:lpstr>
      <vt:lpstr>İlginç yuvalar</vt:lpstr>
      <vt:lpstr>ilginç yerlere yapılmış kuş yuvaları</vt:lpstr>
      <vt:lpstr>PowerPoint Sunusu</vt:lpstr>
      <vt:lpstr>Kuş yemliği, ahşaptan</vt:lpstr>
      <vt:lpstr>Kuş yuvası, kartondan</vt:lpstr>
      <vt:lpstr>Kuşlar için yuva ve yemlik</vt:lpstr>
      <vt:lpstr>Zarif örneklerden biri</vt:lpstr>
      <vt:lpstr>Kuşlara yemlik</vt:lpstr>
      <vt:lpstr>Su kabağından kuş yuvası</vt:lpstr>
      <vt:lpstr>Su kabağından kuş yuvası, hem de renkli</vt:lpstr>
      <vt:lpstr>Kuş yuvası, Su kabağından </vt:lpstr>
      <vt:lpstr>kuş yemliği , deterjan kutusundan. </vt:lpstr>
      <vt:lpstr>Deterjan kutusundan yemlik</vt:lpstr>
      <vt:lpstr>doğal ortama doğal malzemeden yuva yakışır</vt:lpstr>
      <vt:lpstr>Meydanda kuş yuvası</vt:lpstr>
      <vt:lpstr>Orman Genel Müdürlüğü’nün yaptığı kuş yuvaları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İÇİNDE KUŞ AĞIRLAMAK</dc:title>
  <dc:creator>Herhangi biri</dc:creator>
  <cp:lastModifiedBy>Herhangi biri</cp:lastModifiedBy>
  <cp:revision>1</cp:revision>
  <dcterms:created xsi:type="dcterms:W3CDTF">2016-12-19T07:44:34Z</dcterms:created>
  <dcterms:modified xsi:type="dcterms:W3CDTF">2016-12-19T07:44:34Z</dcterms:modified>
</cp:coreProperties>
</file>