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724-0AB6-4544-BB6E-2296734B43AC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8A8D-41C8-4AED-A22A-7C6922F94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1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6724-0AB6-4544-BB6E-2296734B43AC}" type="datetimeFigureOut">
              <a:rPr lang="tr-TR" smtClean="0"/>
              <a:t>24.11.2016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8A8D-41C8-4AED-A22A-7C6922F94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0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			</a:t>
            </a:r>
            <a:r>
              <a:rPr lang="tr-TR" b="1" smtClean="0">
                <a:solidFill>
                  <a:schemeClr val="tx2"/>
                </a:solidFill>
              </a:rPr>
              <a:t>S u  </a:t>
            </a:r>
            <a:r>
              <a:rPr lang="tr-TR" smtClean="0">
                <a:solidFill>
                  <a:schemeClr val="tx2"/>
                </a:solidFill>
              </a:rPr>
              <a:t>ve </a:t>
            </a:r>
            <a:r>
              <a:rPr lang="tr-TR" b="1" smtClean="0">
                <a:solidFill>
                  <a:schemeClr val="tx2"/>
                </a:solidFill>
              </a:rPr>
              <a:t> i n s a n</a:t>
            </a:r>
            <a:endParaRPr lang="tr-TR" b="1" dirty="0">
              <a:solidFill>
                <a:schemeClr val="tx2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Dünya kurulalı beri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 kaynaklarından denizler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Tatlı su kaynaklarımız göller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İnsanlar yaşadıkları yerde su görmek istiyor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Çevre tasarımında su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Çevre tasarımı</a:t>
            </a:r>
            <a:br>
              <a:rPr lang="tr-TR" smtClean="0"/>
            </a:br>
            <a:r>
              <a:rPr lang="tr-TR" smtClean="0"/>
              <a:t>dış mekanlar </a:t>
            </a:r>
            <a:br>
              <a:rPr lang="tr-TR" smtClean="0"/>
            </a:br>
            <a:r>
              <a:rPr lang="tr-TR" smtClean="0"/>
              <a:t>havuzlar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Tasarımda su elamanlarından yararlanma: Havuz ve fıskiyeler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Mekan tasarımında su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7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smtClean="0"/>
              <a:t>Hayat suyla başladı</a:t>
            </a:r>
            <a:endParaRPr lang="tr-TR" sz="24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Su;  iç mekanda eskiden beri pratik bir tasarım unsurudur 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Dış mekan düzenlemede su unsuru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Dış mekanda su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7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Dış mekanda su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Dış mekan düzenlemede su unsuru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Osmanlı bahçe düzeninde havuzlar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Tasarımda sudan yararlanma :İç Mekân Su Bahçeleri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Kaynaklar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smtClean="0"/>
              <a:t>Su: olmazsa olmaz</a:t>
            </a:r>
            <a:endParaRPr lang="tr-TR" sz="24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Su; estetik ve ruhi bir ihtiyaç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Su; sağlık, temizlik, hijyen demek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Su; arınmak demek 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 olmadan tasarım eksik kalmış gibidir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Suyun tasarıma kattıklarına bakalım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Ekran Gösterisi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   S u  ve  i n s a n</vt:lpstr>
      <vt:lpstr>Hayat suyla başladı</vt:lpstr>
      <vt:lpstr>Su: olmazsa olmaz</vt:lpstr>
      <vt:lpstr>Su; estetik ve ruhi bir ihtiyaç</vt:lpstr>
      <vt:lpstr>Su; sağlık, temizlik, hijyen demek </vt:lpstr>
      <vt:lpstr>Su; arınmak demek </vt:lpstr>
      <vt:lpstr>Su olmadan tasarım eksik kalmış gibidir</vt:lpstr>
      <vt:lpstr>PowerPoint Sunusu</vt:lpstr>
      <vt:lpstr>Suyun tasarıma kattıklarına bakalım</vt:lpstr>
      <vt:lpstr>Dünya kurulalı beri</vt:lpstr>
      <vt:lpstr>Su kaynaklarından denizler</vt:lpstr>
      <vt:lpstr>Tatlı su kaynaklarımız göller</vt:lpstr>
      <vt:lpstr>PowerPoint Sunusu</vt:lpstr>
      <vt:lpstr>PowerPoint Sunusu</vt:lpstr>
      <vt:lpstr>İnsanlar yaşadıkları yerde su görmek istiyor</vt:lpstr>
      <vt:lpstr>Çevre tasarımında su</vt:lpstr>
      <vt:lpstr>Çevre tasarımı dış mekanlar  havuzlar</vt:lpstr>
      <vt:lpstr>Tasarımda su elamanlarından yararlanma: Havuz ve fıskiyeler </vt:lpstr>
      <vt:lpstr>Mekan tasarımında su</vt:lpstr>
      <vt:lpstr>Su;  iç mekanda eskiden beri pratik bir tasarım unsurudur  </vt:lpstr>
      <vt:lpstr>Dış mekan düzenlemede su unsuru</vt:lpstr>
      <vt:lpstr>Dış mekanda su</vt:lpstr>
      <vt:lpstr>Dış mekanda su</vt:lpstr>
      <vt:lpstr>Dış mekan düzenlemede su unsuru</vt:lpstr>
      <vt:lpstr>Osmanlı bahçe düzeninde havuzlar </vt:lpstr>
      <vt:lpstr>Tasarımda sudan yararlanma :İç Mekân Su Bahçeleri</vt:lpstr>
      <vt:lpstr>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 u  ve  i n s a n</dc:title>
  <dc:creator>Herhangi biri</dc:creator>
  <cp:lastModifiedBy>Herhangi biri</cp:lastModifiedBy>
  <cp:revision>1</cp:revision>
  <dcterms:created xsi:type="dcterms:W3CDTF">2016-11-24T13:47:49Z</dcterms:created>
  <dcterms:modified xsi:type="dcterms:W3CDTF">2016-11-24T13:47:49Z</dcterms:modified>
</cp:coreProperties>
</file>