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90"/>
  </p:normalViewPr>
  <p:slideViewPr>
    <p:cSldViewPr snapToGrid="0">
      <p:cViewPr varScale="1">
        <p:scale>
          <a:sx n="72" d="100"/>
          <a:sy n="72" d="100"/>
        </p:scale>
        <p:origin x="51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0035E3-5EAB-CA41-BA35-A23F390C036C}" type="datetimeFigureOut">
              <a:rPr lang="en-TR" smtClean="0"/>
              <a:t>07/16/2024</a:t>
            </a:fld>
            <a:endParaRPr lang="en-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D2E351-F533-AE43-A8C6-ABC6BB12145D}" type="slidenum">
              <a:rPr lang="en-TR" smtClean="0"/>
              <a:t>‹#›</a:t>
            </a:fld>
            <a:endParaRPr lang="en-TR"/>
          </a:p>
        </p:txBody>
      </p:sp>
    </p:spTree>
    <p:extLst>
      <p:ext uri="{BB962C8B-B14F-4D97-AF65-F5344CB8AC3E}">
        <p14:creationId xmlns:p14="http://schemas.microsoft.com/office/powerpoint/2010/main" val="162926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5A4B2-9CDC-82FF-E0E9-343057192B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TR"/>
          </a:p>
        </p:txBody>
      </p:sp>
      <p:sp>
        <p:nvSpPr>
          <p:cNvPr id="3" name="Subtitle 2">
            <a:extLst>
              <a:ext uri="{FF2B5EF4-FFF2-40B4-BE49-F238E27FC236}">
                <a16:creationId xmlns:a16="http://schemas.microsoft.com/office/drawing/2014/main" id="{D860992F-106D-0362-52B2-C8481E2123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TR"/>
          </a:p>
        </p:txBody>
      </p:sp>
      <p:sp>
        <p:nvSpPr>
          <p:cNvPr id="4" name="Date Placeholder 3">
            <a:extLst>
              <a:ext uri="{FF2B5EF4-FFF2-40B4-BE49-F238E27FC236}">
                <a16:creationId xmlns:a16="http://schemas.microsoft.com/office/drawing/2014/main" id="{C1F2EC3A-6B8E-6689-435D-44564FC43A06}"/>
              </a:ext>
            </a:extLst>
          </p:cNvPr>
          <p:cNvSpPr>
            <a:spLocks noGrp="1"/>
          </p:cNvSpPr>
          <p:nvPr>
            <p:ph type="dt" sz="half" idx="10"/>
          </p:nvPr>
        </p:nvSpPr>
        <p:spPr/>
        <p:txBody>
          <a:bodyPr/>
          <a:lstStyle/>
          <a:p>
            <a:fld id="{7C26711B-A276-A644-BF6E-7C405F081EF7}" type="datetime1">
              <a:rPr lang="tr-TR" smtClean="0"/>
              <a:t>16.07.2024</a:t>
            </a:fld>
            <a:endParaRPr lang="en-TR"/>
          </a:p>
        </p:txBody>
      </p:sp>
      <p:sp>
        <p:nvSpPr>
          <p:cNvPr id="5" name="Footer Placeholder 4">
            <a:extLst>
              <a:ext uri="{FF2B5EF4-FFF2-40B4-BE49-F238E27FC236}">
                <a16:creationId xmlns:a16="http://schemas.microsoft.com/office/drawing/2014/main" id="{6951361A-15C6-26D3-5991-6465332BF437}"/>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B9DDC0CA-1E92-2039-650A-30AE07DA0C94}"/>
              </a:ext>
            </a:extLst>
          </p:cNvPr>
          <p:cNvSpPr>
            <a:spLocks noGrp="1"/>
          </p:cNvSpPr>
          <p:nvPr>
            <p:ph type="sldNum" sz="quarter" idx="12"/>
          </p:nvPr>
        </p:nvSpPr>
        <p:spPr/>
        <p:txBody>
          <a:bodyPr/>
          <a:lstStyle/>
          <a:p>
            <a:fld id="{72DC510F-6AD0-954C-8BC2-F280FC726613}" type="slidenum">
              <a:rPr lang="en-TR" smtClean="0"/>
              <a:t>‹#›</a:t>
            </a:fld>
            <a:endParaRPr lang="en-TR"/>
          </a:p>
        </p:txBody>
      </p:sp>
    </p:spTree>
    <p:extLst>
      <p:ext uri="{BB962C8B-B14F-4D97-AF65-F5344CB8AC3E}">
        <p14:creationId xmlns:p14="http://schemas.microsoft.com/office/powerpoint/2010/main" val="705648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EBFCD-1F56-106E-11FB-96AC38633618}"/>
              </a:ext>
            </a:extLst>
          </p:cNvPr>
          <p:cNvSpPr>
            <a:spLocks noGrp="1"/>
          </p:cNvSpPr>
          <p:nvPr>
            <p:ph type="title"/>
          </p:nvPr>
        </p:nvSpPr>
        <p:spPr/>
        <p:txBody>
          <a:bodyPr/>
          <a:lstStyle/>
          <a:p>
            <a:r>
              <a:rPr lang="en-US"/>
              <a:t>Click to edit Master title style</a:t>
            </a:r>
            <a:endParaRPr lang="en-TR"/>
          </a:p>
        </p:txBody>
      </p:sp>
      <p:sp>
        <p:nvSpPr>
          <p:cNvPr id="3" name="Vertical Text Placeholder 2">
            <a:extLst>
              <a:ext uri="{FF2B5EF4-FFF2-40B4-BE49-F238E27FC236}">
                <a16:creationId xmlns:a16="http://schemas.microsoft.com/office/drawing/2014/main" id="{5B1A89E5-D310-B0A9-0570-5FACE20823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1FFDEE22-8DF5-BB59-BECA-C7F875010B18}"/>
              </a:ext>
            </a:extLst>
          </p:cNvPr>
          <p:cNvSpPr>
            <a:spLocks noGrp="1"/>
          </p:cNvSpPr>
          <p:nvPr>
            <p:ph type="dt" sz="half" idx="10"/>
          </p:nvPr>
        </p:nvSpPr>
        <p:spPr/>
        <p:txBody>
          <a:bodyPr/>
          <a:lstStyle/>
          <a:p>
            <a:fld id="{D99150F5-4E56-CA46-A849-D176E9C5297D}" type="datetime1">
              <a:rPr lang="tr-TR" smtClean="0"/>
              <a:t>16.07.2024</a:t>
            </a:fld>
            <a:endParaRPr lang="en-TR"/>
          </a:p>
        </p:txBody>
      </p:sp>
      <p:sp>
        <p:nvSpPr>
          <p:cNvPr id="5" name="Footer Placeholder 4">
            <a:extLst>
              <a:ext uri="{FF2B5EF4-FFF2-40B4-BE49-F238E27FC236}">
                <a16:creationId xmlns:a16="http://schemas.microsoft.com/office/drawing/2014/main" id="{30C39254-4939-73CF-4DD7-59E1C16CE5DD}"/>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B3857EFC-EBFA-5726-734C-E94D9C95BBA3}"/>
              </a:ext>
            </a:extLst>
          </p:cNvPr>
          <p:cNvSpPr>
            <a:spLocks noGrp="1"/>
          </p:cNvSpPr>
          <p:nvPr>
            <p:ph type="sldNum" sz="quarter" idx="12"/>
          </p:nvPr>
        </p:nvSpPr>
        <p:spPr/>
        <p:txBody>
          <a:bodyPr/>
          <a:lstStyle/>
          <a:p>
            <a:fld id="{72DC510F-6AD0-954C-8BC2-F280FC726613}" type="slidenum">
              <a:rPr lang="en-TR" smtClean="0"/>
              <a:t>‹#›</a:t>
            </a:fld>
            <a:endParaRPr lang="en-TR"/>
          </a:p>
        </p:txBody>
      </p:sp>
    </p:spTree>
    <p:extLst>
      <p:ext uri="{BB962C8B-B14F-4D97-AF65-F5344CB8AC3E}">
        <p14:creationId xmlns:p14="http://schemas.microsoft.com/office/powerpoint/2010/main" val="3877156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035C61-DC8C-1377-A838-1B6C0A88678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TR"/>
          </a:p>
        </p:txBody>
      </p:sp>
      <p:sp>
        <p:nvSpPr>
          <p:cNvPr id="3" name="Vertical Text Placeholder 2">
            <a:extLst>
              <a:ext uri="{FF2B5EF4-FFF2-40B4-BE49-F238E27FC236}">
                <a16:creationId xmlns:a16="http://schemas.microsoft.com/office/drawing/2014/main" id="{747C7402-166F-CA10-7165-518ADB4564A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3AEFD167-77A5-622E-3189-D7C37E82F2AA}"/>
              </a:ext>
            </a:extLst>
          </p:cNvPr>
          <p:cNvSpPr>
            <a:spLocks noGrp="1"/>
          </p:cNvSpPr>
          <p:nvPr>
            <p:ph type="dt" sz="half" idx="10"/>
          </p:nvPr>
        </p:nvSpPr>
        <p:spPr/>
        <p:txBody>
          <a:bodyPr/>
          <a:lstStyle/>
          <a:p>
            <a:fld id="{207C257B-5D32-5E47-B0A7-69FCD7931F38}" type="datetime1">
              <a:rPr lang="tr-TR" smtClean="0"/>
              <a:t>16.07.2024</a:t>
            </a:fld>
            <a:endParaRPr lang="en-TR"/>
          </a:p>
        </p:txBody>
      </p:sp>
      <p:sp>
        <p:nvSpPr>
          <p:cNvPr id="5" name="Footer Placeholder 4">
            <a:extLst>
              <a:ext uri="{FF2B5EF4-FFF2-40B4-BE49-F238E27FC236}">
                <a16:creationId xmlns:a16="http://schemas.microsoft.com/office/drawing/2014/main" id="{E12A4275-7760-41CC-11CA-4C8DB7B118D0}"/>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36A8500D-B0BF-90A6-76B8-42A6947FE372}"/>
              </a:ext>
            </a:extLst>
          </p:cNvPr>
          <p:cNvSpPr>
            <a:spLocks noGrp="1"/>
          </p:cNvSpPr>
          <p:nvPr>
            <p:ph type="sldNum" sz="quarter" idx="12"/>
          </p:nvPr>
        </p:nvSpPr>
        <p:spPr/>
        <p:txBody>
          <a:bodyPr/>
          <a:lstStyle/>
          <a:p>
            <a:fld id="{72DC510F-6AD0-954C-8BC2-F280FC726613}" type="slidenum">
              <a:rPr lang="en-TR" smtClean="0"/>
              <a:t>‹#›</a:t>
            </a:fld>
            <a:endParaRPr lang="en-TR"/>
          </a:p>
        </p:txBody>
      </p:sp>
    </p:spTree>
    <p:extLst>
      <p:ext uri="{BB962C8B-B14F-4D97-AF65-F5344CB8AC3E}">
        <p14:creationId xmlns:p14="http://schemas.microsoft.com/office/powerpoint/2010/main" val="1175999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A0EC0-9914-990C-0E6A-C64BCD3ED512}"/>
              </a:ext>
            </a:extLst>
          </p:cNvPr>
          <p:cNvSpPr>
            <a:spLocks noGrp="1"/>
          </p:cNvSpPr>
          <p:nvPr>
            <p:ph type="title"/>
          </p:nvPr>
        </p:nvSpPr>
        <p:spPr/>
        <p:txBody>
          <a:bodyPr/>
          <a:lstStyle/>
          <a:p>
            <a:r>
              <a:rPr lang="en-US"/>
              <a:t>Click to edit Master title style</a:t>
            </a:r>
            <a:endParaRPr lang="en-TR"/>
          </a:p>
        </p:txBody>
      </p:sp>
      <p:sp>
        <p:nvSpPr>
          <p:cNvPr id="3" name="Content Placeholder 2">
            <a:extLst>
              <a:ext uri="{FF2B5EF4-FFF2-40B4-BE49-F238E27FC236}">
                <a16:creationId xmlns:a16="http://schemas.microsoft.com/office/drawing/2014/main" id="{570F6487-8ED4-9219-D3ED-FAC7D16E3A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D65A4666-8FFB-7AC7-BB3E-0686EC247AA9}"/>
              </a:ext>
            </a:extLst>
          </p:cNvPr>
          <p:cNvSpPr>
            <a:spLocks noGrp="1"/>
          </p:cNvSpPr>
          <p:nvPr>
            <p:ph type="dt" sz="half" idx="10"/>
          </p:nvPr>
        </p:nvSpPr>
        <p:spPr/>
        <p:txBody>
          <a:bodyPr/>
          <a:lstStyle/>
          <a:p>
            <a:fld id="{CF419A88-2122-2142-A8F8-A09B8909098B}" type="datetime1">
              <a:rPr lang="tr-TR" smtClean="0"/>
              <a:t>16.07.2024</a:t>
            </a:fld>
            <a:endParaRPr lang="en-TR"/>
          </a:p>
        </p:txBody>
      </p:sp>
      <p:sp>
        <p:nvSpPr>
          <p:cNvPr id="5" name="Footer Placeholder 4">
            <a:extLst>
              <a:ext uri="{FF2B5EF4-FFF2-40B4-BE49-F238E27FC236}">
                <a16:creationId xmlns:a16="http://schemas.microsoft.com/office/drawing/2014/main" id="{47E0A30B-B8E8-8C16-9712-4D86A2E863D8}"/>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A6667D29-383E-449B-5ADD-6F6FE67D960E}"/>
              </a:ext>
            </a:extLst>
          </p:cNvPr>
          <p:cNvSpPr>
            <a:spLocks noGrp="1"/>
          </p:cNvSpPr>
          <p:nvPr>
            <p:ph type="sldNum" sz="quarter" idx="12"/>
          </p:nvPr>
        </p:nvSpPr>
        <p:spPr/>
        <p:txBody>
          <a:bodyPr/>
          <a:lstStyle/>
          <a:p>
            <a:fld id="{72DC510F-6AD0-954C-8BC2-F280FC726613}" type="slidenum">
              <a:rPr lang="en-TR" smtClean="0"/>
              <a:t>‹#›</a:t>
            </a:fld>
            <a:endParaRPr lang="en-TR"/>
          </a:p>
        </p:txBody>
      </p:sp>
    </p:spTree>
    <p:extLst>
      <p:ext uri="{BB962C8B-B14F-4D97-AF65-F5344CB8AC3E}">
        <p14:creationId xmlns:p14="http://schemas.microsoft.com/office/powerpoint/2010/main" val="113616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3EC8B-B306-2549-7946-BCEF4A8C67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TR"/>
          </a:p>
        </p:txBody>
      </p:sp>
      <p:sp>
        <p:nvSpPr>
          <p:cNvPr id="3" name="Text Placeholder 2">
            <a:extLst>
              <a:ext uri="{FF2B5EF4-FFF2-40B4-BE49-F238E27FC236}">
                <a16:creationId xmlns:a16="http://schemas.microsoft.com/office/drawing/2014/main" id="{BCAEB480-C0CC-2ECC-F6FB-8825DC0165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B1E900-63B3-AE5D-9448-F7FA88FCB036}"/>
              </a:ext>
            </a:extLst>
          </p:cNvPr>
          <p:cNvSpPr>
            <a:spLocks noGrp="1"/>
          </p:cNvSpPr>
          <p:nvPr>
            <p:ph type="dt" sz="half" idx="10"/>
          </p:nvPr>
        </p:nvSpPr>
        <p:spPr/>
        <p:txBody>
          <a:bodyPr/>
          <a:lstStyle/>
          <a:p>
            <a:fld id="{F87FEB57-BA38-3743-B49A-91221395E485}" type="datetime1">
              <a:rPr lang="tr-TR" smtClean="0"/>
              <a:t>16.07.2024</a:t>
            </a:fld>
            <a:endParaRPr lang="en-TR"/>
          </a:p>
        </p:txBody>
      </p:sp>
      <p:sp>
        <p:nvSpPr>
          <p:cNvPr id="5" name="Footer Placeholder 4">
            <a:extLst>
              <a:ext uri="{FF2B5EF4-FFF2-40B4-BE49-F238E27FC236}">
                <a16:creationId xmlns:a16="http://schemas.microsoft.com/office/drawing/2014/main" id="{09EAC6CD-D38B-0010-8848-EB1AA7118D74}"/>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2F9ACE57-82DE-2505-3C7D-53F9D6EEF8BE}"/>
              </a:ext>
            </a:extLst>
          </p:cNvPr>
          <p:cNvSpPr>
            <a:spLocks noGrp="1"/>
          </p:cNvSpPr>
          <p:nvPr>
            <p:ph type="sldNum" sz="quarter" idx="12"/>
          </p:nvPr>
        </p:nvSpPr>
        <p:spPr/>
        <p:txBody>
          <a:bodyPr/>
          <a:lstStyle/>
          <a:p>
            <a:fld id="{72DC510F-6AD0-954C-8BC2-F280FC726613}" type="slidenum">
              <a:rPr lang="en-TR" smtClean="0"/>
              <a:t>‹#›</a:t>
            </a:fld>
            <a:endParaRPr lang="en-TR"/>
          </a:p>
        </p:txBody>
      </p:sp>
    </p:spTree>
    <p:extLst>
      <p:ext uri="{BB962C8B-B14F-4D97-AF65-F5344CB8AC3E}">
        <p14:creationId xmlns:p14="http://schemas.microsoft.com/office/powerpoint/2010/main" val="3099709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25B39-7A08-B868-E284-45D9A29E022A}"/>
              </a:ext>
            </a:extLst>
          </p:cNvPr>
          <p:cNvSpPr>
            <a:spLocks noGrp="1"/>
          </p:cNvSpPr>
          <p:nvPr>
            <p:ph type="title"/>
          </p:nvPr>
        </p:nvSpPr>
        <p:spPr/>
        <p:txBody>
          <a:bodyPr/>
          <a:lstStyle/>
          <a:p>
            <a:r>
              <a:rPr lang="en-US"/>
              <a:t>Click to edit Master title style</a:t>
            </a:r>
            <a:endParaRPr lang="en-TR"/>
          </a:p>
        </p:txBody>
      </p:sp>
      <p:sp>
        <p:nvSpPr>
          <p:cNvPr id="3" name="Content Placeholder 2">
            <a:extLst>
              <a:ext uri="{FF2B5EF4-FFF2-40B4-BE49-F238E27FC236}">
                <a16:creationId xmlns:a16="http://schemas.microsoft.com/office/drawing/2014/main" id="{B68E27E6-2A7A-2FE1-3F6A-58A91AB24A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Content Placeholder 3">
            <a:extLst>
              <a:ext uri="{FF2B5EF4-FFF2-40B4-BE49-F238E27FC236}">
                <a16:creationId xmlns:a16="http://schemas.microsoft.com/office/drawing/2014/main" id="{F1B6675B-2F46-43FD-D331-F516DF0CDA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5" name="Date Placeholder 4">
            <a:extLst>
              <a:ext uri="{FF2B5EF4-FFF2-40B4-BE49-F238E27FC236}">
                <a16:creationId xmlns:a16="http://schemas.microsoft.com/office/drawing/2014/main" id="{8AEC3416-117A-E177-C1CE-135D602EC4EE}"/>
              </a:ext>
            </a:extLst>
          </p:cNvPr>
          <p:cNvSpPr>
            <a:spLocks noGrp="1"/>
          </p:cNvSpPr>
          <p:nvPr>
            <p:ph type="dt" sz="half" idx="10"/>
          </p:nvPr>
        </p:nvSpPr>
        <p:spPr/>
        <p:txBody>
          <a:bodyPr/>
          <a:lstStyle/>
          <a:p>
            <a:fld id="{5F232D23-FEEA-0449-BFF4-842D6D12B157}" type="datetime1">
              <a:rPr lang="tr-TR" smtClean="0"/>
              <a:t>16.07.2024</a:t>
            </a:fld>
            <a:endParaRPr lang="en-TR"/>
          </a:p>
        </p:txBody>
      </p:sp>
      <p:sp>
        <p:nvSpPr>
          <p:cNvPr id="6" name="Footer Placeholder 5">
            <a:extLst>
              <a:ext uri="{FF2B5EF4-FFF2-40B4-BE49-F238E27FC236}">
                <a16:creationId xmlns:a16="http://schemas.microsoft.com/office/drawing/2014/main" id="{72850742-81A4-E555-AF1F-4FF5C3DF1528}"/>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7FD49CC5-A5A3-6DC3-1E3D-0D19015AB8D8}"/>
              </a:ext>
            </a:extLst>
          </p:cNvPr>
          <p:cNvSpPr>
            <a:spLocks noGrp="1"/>
          </p:cNvSpPr>
          <p:nvPr>
            <p:ph type="sldNum" sz="quarter" idx="12"/>
          </p:nvPr>
        </p:nvSpPr>
        <p:spPr/>
        <p:txBody>
          <a:bodyPr/>
          <a:lstStyle/>
          <a:p>
            <a:fld id="{72DC510F-6AD0-954C-8BC2-F280FC726613}" type="slidenum">
              <a:rPr lang="en-TR" smtClean="0"/>
              <a:t>‹#›</a:t>
            </a:fld>
            <a:endParaRPr lang="en-TR"/>
          </a:p>
        </p:txBody>
      </p:sp>
    </p:spTree>
    <p:extLst>
      <p:ext uri="{BB962C8B-B14F-4D97-AF65-F5344CB8AC3E}">
        <p14:creationId xmlns:p14="http://schemas.microsoft.com/office/powerpoint/2010/main" val="1992517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FD3F4-FBD5-EB3A-40D5-4A4BC2917248}"/>
              </a:ext>
            </a:extLst>
          </p:cNvPr>
          <p:cNvSpPr>
            <a:spLocks noGrp="1"/>
          </p:cNvSpPr>
          <p:nvPr>
            <p:ph type="title"/>
          </p:nvPr>
        </p:nvSpPr>
        <p:spPr>
          <a:xfrm>
            <a:off x="839788" y="365125"/>
            <a:ext cx="10515600" cy="1325563"/>
          </a:xfrm>
        </p:spPr>
        <p:txBody>
          <a:bodyPr/>
          <a:lstStyle/>
          <a:p>
            <a:r>
              <a:rPr lang="en-US"/>
              <a:t>Click to edit Master title style</a:t>
            </a:r>
            <a:endParaRPr lang="en-TR"/>
          </a:p>
        </p:txBody>
      </p:sp>
      <p:sp>
        <p:nvSpPr>
          <p:cNvPr id="3" name="Text Placeholder 2">
            <a:extLst>
              <a:ext uri="{FF2B5EF4-FFF2-40B4-BE49-F238E27FC236}">
                <a16:creationId xmlns:a16="http://schemas.microsoft.com/office/drawing/2014/main" id="{8EE097FA-881E-13D3-0F19-617A0F367D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F3B74A-5401-D2D3-BFAB-DBEC286752B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5" name="Text Placeholder 4">
            <a:extLst>
              <a:ext uri="{FF2B5EF4-FFF2-40B4-BE49-F238E27FC236}">
                <a16:creationId xmlns:a16="http://schemas.microsoft.com/office/drawing/2014/main" id="{78AD5AF2-268F-8329-E4E8-B6663FEAAE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E39766-BCBA-BCF4-424F-FDBFAF13DEC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7" name="Date Placeholder 6">
            <a:extLst>
              <a:ext uri="{FF2B5EF4-FFF2-40B4-BE49-F238E27FC236}">
                <a16:creationId xmlns:a16="http://schemas.microsoft.com/office/drawing/2014/main" id="{1F8C71D8-FE26-2F83-3704-8B62D1CB3691}"/>
              </a:ext>
            </a:extLst>
          </p:cNvPr>
          <p:cNvSpPr>
            <a:spLocks noGrp="1"/>
          </p:cNvSpPr>
          <p:nvPr>
            <p:ph type="dt" sz="half" idx="10"/>
          </p:nvPr>
        </p:nvSpPr>
        <p:spPr/>
        <p:txBody>
          <a:bodyPr/>
          <a:lstStyle/>
          <a:p>
            <a:fld id="{F621746D-D1AF-0449-93BD-45E75B849924}" type="datetime1">
              <a:rPr lang="tr-TR" smtClean="0"/>
              <a:t>16.07.2024</a:t>
            </a:fld>
            <a:endParaRPr lang="en-TR"/>
          </a:p>
        </p:txBody>
      </p:sp>
      <p:sp>
        <p:nvSpPr>
          <p:cNvPr id="8" name="Footer Placeholder 7">
            <a:extLst>
              <a:ext uri="{FF2B5EF4-FFF2-40B4-BE49-F238E27FC236}">
                <a16:creationId xmlns:a16="http://schemas.microsoft.com/office/drawing/2014/main" id="{07426D70-4AB1-BF2D-936E-CC059356D41D}"/>
              </a:ext>
            </a:extLst>
          </p:cNvPr>
          <p:cNvSpPr>
            <a:spLocks noGrp="1"/>
          </p:cNvSpPr>
          <p:nvPr>
            <p:ph type="ftr" sz="quarter" idx="11"/>
          </p:nvPr>
        </p:nvSpPr>
        <p:spPr/>
        <p:txBody>
          <a:bodyPr/>
          <a:lstStyle/>
          <a:p>
            <a:endParaRPr lang="en-TR"/>
          </a:p>
        </p:txBody>
      </p:sp>
      <p:sp>
        <p:nvSpPr>
          <p:cNvPr id="9" name="Slide Number Placeholder 8">
            <a:extLst>
              <a:ext uri="{FF2B5EF4-FFF2-40B4-BE49-F238E27FC236}">
                <a16:creationId xmlns:a16="http://schemas.microsoft.com/office/drawing/2014/main" id="{C4A53905-3C5F-A22F-C879-7FB8FEAA7853}"/>
              </a:ext>
            </a:extLst>
          </p:cNvPr>
          <p:cNvSpPr>
            <a:spLocks noGrp="1"/>
          </p:cNvSpPr>
          <p:nvPr>
            <p:ph type="sldNum" sz="quarter" idx="12"/>
          </p:nvPr>
        </p:nvSpPr>
        <p:spPr/>
        <p:txBody>
          <a:bodyPr/>
          <a:lstStyle/>
          <a:p>
            <a:fld id="{72DC510F-6AD0-954C-8BC2-F280FC726613}" type="slidenum">
              <a:rPr lang="en-TR" smtClean="0"/>
              <a:t>‹#›</a:t>
            </a:fld>
            <a:endParaRPr lang="en-TR"/>
          </a:p>
        </p:txBody>
      </p:sp>
    </p:spTree>
    <p:extLst>
      <p:ext uri="{BB962C8B-B14F-4D97-AF65-F5344CB8AC3E}">
        <p14:creationId xmlns:p14="http://schemas.microsoft.com/office/powerpoint/2010/main" val="2013837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3656-BA08-1B3A-8A43-2965CCA9C1D1}"/>
              </a:ext>
            </a:extLst>
          </p:cNvPr>
          <p:cNvSpPr>
            <a:spLocks noGrp="1"/>
          </p:cNvSpPr>
          <p:nvPr>
            <p:ph type="title"/>
          </p:nvPr>
        </p:nvSpPr>
        <p:spPr/>
        <p:txBody>
          <a:bodyPr/>
          <a:lstStyle/>
          <a:p>
            <a:r>
              <a:rPr lang="en-US"/>
              <a:t>Click to edit Master title style</a:t>
            </a:r>
            <a:endParaRPr lang="en-TR"/>
          </a:p>
        </p:txBody>
      </p:sp>
      <p:sp>
        <p:nvSpPr>
          <p:cNvPr id="3" name="Date Placeholder 2">
            <a:extLst>
              <a:ext uri="{FF2B5EF4-FFF2-40B4-BE49-F238E27FC236}">
                <a16:creationId xmlns:a16="http://schemas.microsoft.com/office/drawing/2014/main" id="{F1294D47-AD32-05AA-2F3D-7BE1B89EA028}"/>
              </a:ext>
            </a:extLst>
          </p:cNvPr>
          <p:cNvSpPr>
            <a:spLocks noGrp="1"/>
          </p:cNvSpPr>
          <p:nvPr>
            <p:ph type="dt" sz="half" idx="10"/>
          </p:nvPr>
        </p:nvSpPr>
        <p:spPr/>
        <p:txBody>
          <a:bodyPr/>
          <a:lstStyle/>
          <a:p>
            <a:fld id="{0DCB4DD4-6E3E-CD42-8BA9-43F8AD23A3BE}" type="datetime1">
              <a:rPr lang="tr-TR" smtClean="0"/>
              <a:t>16.07.2024</a:t>
            </a:fld>
            <a:endParaRPr lang="en-TR"/>
          </a:p>
        </p:txBody>
      </p:sp>
      <p:sp>
        <p:nvSpPr>
          <p:cNvPr id="4" name="Footer Placeholder 3">
            <a:extLst>
              <a:ext uri="{FF2B5EF4-FFF2-40B4-BE49-F238E27FC236}">
                <a16:creationId xmlns:a16="http://schemas.microsoft.com/office/drawing/2014/main" id="{47AF9A63-FFC4-025B-2267-91CFC9597930}"/>
              </a:ext>
            </a:extLst>
          </p:cNvPr>
          <p:cNvSpPr>
            <a:spLocks noGrp="1"/>
          </p:cNvSpPr>
          <p:nvPr>
            <p:ph type="ftr" sz="quarter" idx="11"/>
          </p:nvPr>
        </p:nvSpPr>
        <p:spPr/>
        <p:txBody>
          <a:bodyPr/>
          <a:lstStyle/>
          <a:p>
            <a:endParaRPr lang="en-TR"/>
          </a:p>
        </p:txBody>
      </p:sp>
      <p:sp>
        <p:nvSpPr>
          <p:cNvPr id="5" name="Slide Number Placeholder 4">
            <a:extLst>
              <a:ext uri="{FF2B5EF4-FFF2-40B4-BE49-F238E27FC236}">
                <a16:creationId xmlns:a16="http://schemas.microsoft.com/office/drawing/2014/main" id="{10BD28FD-8278-10E9-6E24-E5195576B52D}"/>
              </a:ext>
            </a:extLst>
          </p:cNvPr>
          <p:cNvSpPr>
            <a:spLocks noGrp="1"/>
          </p:cNvSpPr>
          <p:nvPr>
            <p:ph type="sldNum" sz="quarter" idx="12"/>
          </p:nvPr>
        </p:nvSpPr>
        <p:spPr/>
        <p:txBody>
          <a:bodyPr/>
          <a:lstStyle/>
          <a:p>
            <a:fld id="{72DC510F-6AD0-954C-8BC2-F280FC726613}" type="slidenum">
              <a:rPr lang="en-TR" smtClean="0"/>
              <a:t>‹#›</a:t>
            </a:fld>
            <a:endParaRPr lang="en-TR"/>
          </a:p>
        </p:txBody>
      </p:sp>
    </p:spTree>
    <p:extLst>
      <p:ext uri="{BB962C8B-B14F-4D97-AF65-F5344CB8AC3E}">
        <p14:creationId xmlns:p14="http://schemas.microsoft.com/office/powerpoint/2010/main" val="999326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210BE5-0876-CC2D-39D6-FB5CFC528665}"/>
              </a:ext>
            </a:extLst>
          </p:cNvPr>
          <p:cNvSpPr>
            <a:spLocks noGrp="1"/>
          </p:cNvSpPr>
          <p:nvPr>
            <p:ph type="dt" sz="half" idx="10"/>
          </p:nvPr>
        </p:nvSpPr>
        <p:spPr/>
        <p:txBody>
          <a:bodyPr/>
          <a:lstStyle/>
          <a:p>
            <a:fld id="{D5195DFA-411F-164D-816B-9566020846D9}" type="datetime1">
              <a:rPr lang="tr-TR" smtClean="0"/>
              <a:t>16.07.2024</a:t>
            </a:fld>
            <a:endParaRPr lang="en-TR"/>
          </a:p>
        </p:txBody>
      </p:sp>
      <p:sp>
        <p:nvSpPr>
          <p:cNvPr id="3" name="Footer Placeholder 2">
            <a:extLst>
              <a:ext uri="{FF2B5EF4-FFF2-40B4-BE49-F238E27FC236}">
                <a16:creationId xmlns:a16="http://schemas.microsoft.com/office/drawing/2014/main" id="{E2F66D5B-509E-361A-5CC4-13C3C8956C00}"/>
              </a:ext>
            </a:extLst>
          </p:cNvPr>
          <p:cNvSpPr>
            <a:spLocks noGrp="1"/>
          </p:cNvSpPr>
          <p:nvPr>
            <p:ph type="ftr" sz="quarter" idx="11"/>
          </p:nvPr>
        </p:nvSpPr>
        <p:spPr/>
        <p:txBody>
          <a:bodyPr/>
          <a:lstStyle/>
          <a:p>
            <a:endParaRPr lang="en-TR"/>
          </a:p>
        </p:txBody>
      </p:sp>
      <p:sp>
        <p:nvSpPr>
          <p:cNvPr id="4" name="Slide Number Placeholder 3">
            <a:extLst>
              <a:ext uri="{FF2B5EF4-FFF2-40B4-BE49-F238E27FC236}">
                <a16:creationId xmlns:a16="http://schemas.microsoft.com/office/drawing/2014/main" id="{E98D127B-07CE-048A-6F17-2C3064A446BE}"/>
              </a:ext>
            </a:extLst>
          </p:cNvPr>
          <p:cNvSpPr>
            <a:spLocks noGrp="1"/>
          </p:cNvSpPr>
          <p:nvPr>
            <p:ph type="sldNum" sz="quarter" idx="12"/>
          </p:nvPr>
        </p:nvSpPr>
        <p:spPr/>
        <p:txBody>
          <a:bodyPr/>
          <a:lstStyle/>
          <a:p>
            <a:fld id="{72DC510F-6AD0-954C-8BC2-F280FC726613}" type="slidenum">
              <a:rPr lang="en-TR" smtClean="0"/>
              <a:t>‹#›</a:t>
            </a:fld>
            <a:endParaRPr lang="en-TR"/>
          </a:p>
        </p:txBody>
      </p:sp>
    </p:spTree>
    <p:extLst>
      <p:ext uri="{BB962C8B-B14F-4D97-AF65-F5344CB8AC3E}">
        <p14:creationId xmlns:p14="http://schemas.microsoft.com/office/powerpoint/2010/main" val="1000586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5EE62-181E-4518-7876-F5634C715A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TR"/>
          </a:p>
        </p:txBody>
      </p:sp>
      <p:sp>
        <p:nvSpPr>
          <p:cNvPr id="3" name="Content Placeholder 2">
            <a:extLst>
              <a:ext uri="{FF2B5EF4-FFF2-40B4-BE49-F238E27FC236}">
                <a16:creationId xmlns:a16="http://schemas.microsoft.com/office/drawing/2014/main" id="{11D6363F-026A-9A6D-362E-76C6FB0EFC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Text Placeholder 3">
            <a:extLst>
              <a:ext uri="{FF2B5EF4-FFF2-40B4-BE49-F238E27FC236}">
                <a16:creationId xmlns:a16="http://schemas.microsoft.com/office/drawing/2014/main" id="{FBF907D3-655A-73B7-2D86-4C4470497F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03F4BA-EC8E-D0F4-7AA1-77C84246008A}"/>
              </a:ext>
            </a:extLst>
          </p:cNvPr>
          <p:cNvSpPr>
            <a:spLocks noGrp="1"/>
          </p:cNvSpPr>
          <p:nvPr>
            <p:ph type="dt" sz="half" idx="10"/>
          </p:nvPr>
        </p:nvSpPr>
        <p:spPr/>
        <p:txBody>
          <a:bodyPr/>
          <a:lstStyle/>
          <a:p>
            <a:fld id="{86F22A97-6A99-0F45-9F1B-B2B9521AC4CA}" type="datetime1">
              <a:rPr lang="tr-TR" smtClean="0"/>
              <a:t>16.07.2024</a:t>
            </a:fld>
            <a:endParaRPr lang="en-TR"/>
          </a:p>
        </p:txBody>
      </p:sp>
      <p:sp>
        <p:nvSpPr>
          <p:cNvPr id="6" name="Footer Placeholder 5">
            <a:extLst>
              <a:ext uri="{FF2B5EF4-FFF2-40B4-BE49-F238E27FC236}">
                <a16:creationId xmlns:a16="http://schemas.microsoft.com/office/drawing/2014/main" id="{B733BE0D-74D2-C4CF-80BD-BE0DB4105650}"/>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A2D65257-5E2B-FE60-3B5C-E30394C54642}"/>
              </a:ext>
            </a:extLst>
          </p:cNvPr>
          <p:cNvSpPr>
            <a:spLocks noGrp="1"/>
          </p:cNvSpPr>
          <p:nvPr>
            <p:ph type="sldNum" sz="quarter" idx="12"/>
          </p:nvPr>
        </p:nvSpPr>
        <p:spPr/>
        <p:txBody>
          <a:bodyPr/>
          <a:lstStyle/>
          <a:p>
            <a:fld id="{72DC510F-6AD0-954C-8BC2-F280FC726613}" type="slidenum">
              <a:rPr lang="en-TR" smtClean="0"/>
              <a:t>‹#›</a:t>
            </a:fld>
            <a:endParaRPr lang="en-TR"/>
          </a:p>
        </p:txBody>
      </p:sp>
    </p:spTree>
    <p:extLst>
      <p:ext uri="{BB962C8B-B14F-4D97-AF65-F5344CB8AC3E}">
        <p14:creationId xmlns:p14="http://schemas.microsoft.com/office/powerpoint/2010/main" val="3273572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6D89F-FD32-A941-E839-16435FC1FD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TR"/>
          </a:p>
        </p:txBody>
      </p:sp>
      <p:sp>
        <p:nvSpPr>
          <p:cNvPr id="3" name="Picture Placeholder 2">
            <a:extLst>
              <a:ext uri="{FF2B5EF4-FFF2-40B4-BE49-F238E27FC236}">
                <a16:creationId xmlns:a16="http://schemas.microsoft.com/office/drawing/2014/main" id="{305940B0-69A1-D25B-F141-ED41BD6363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R"/>
          </a:p>
        </p:txBody>
      </p:sp>
      <p:sp>
        <p:nvSpPr>
          <p:cNvPr id="4" name="Text Placeholder 3">
            <a:extLst>
              <a:ext uri="{FF2B5EF4-FFF2-40B4-BE49-F238E27FC236}">
                <a16:creationId xmlns:a16="http://schemas.microsoft.com/office/drawing/2014/main" id="{9FAEF6E8-2BA2-D516-723B-F57790DF62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437667-6A83-650A-33F0-4C7F7A276B5E}"/>
              </a:ext>
            </a:extLst>
          </p:cNvPr>
          <p:cNvSpPr>
            <a:spLocks noGrp="1"/>
          </p:cNvSpPr>
          <p:nvPr>
            <p:ph type="dt" sz="half" idx="10"/>
          </p:nvPr>
        </p:nvSpPr>
        <p:spPr/>
        <p:txBody>
          <a:bodyPr/>
          <a:lstStyle/>
          <a:p>
            <a:fld id="{BF9BC584-A797-F146-B65C-863E8A945A67}" type="datetime1">
              <a:rPr lang="tr-TR" smtClean="0"/>
              <a:t>16.07.2024</a:t>
            </a:fld>
            <a:endParaRPr lang="en-TR"/>
          </a:p>
        </p:txBody>
      </p:sp>
      <p:sp>
        <p:nvSpPr>
          <p:cNvPr id="6" name="Footer Placeholder 5">
            <a:extLst>
              <a:ext uri="{FF2B5EF4-FFF2-40B4-BE49-F238E27FC236}">
                <a16:creationId xmlns:a16="http://schemas.microsoft.com/office/drawing/2014/main" id="{5EDF1744-CCBC-B64A-4F5C-0061A98A0994}"/>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0C467A96-7DFB-DBA7-5F17-8C5EF5C7DCAE}"/>
              </a:ext>
            </a:extLst>
          </p:cNvPr>
          <p:cNvSpPr>
            <a:spLocks noGrp="1"/>
          </p:cNvSpPr>
          <p:nvPr>
            <p:ph type="sldNum" sz="quarter" idx="12"/>
          </p:nvPr>
        </p:nvSpPr>
        <p:spPr/>
        <p:txBody>
          <a:bodyPr/>
          <a:lstStyle/>
          <a:p>
            <a:fld id="{72DC510F-6AD0-954C-8BC2-F280FC726613}" type="slidenum">
              <a:rPr lang="en-TR" smtClean="0"/>
              <a:t>‹#›</a:t>
            </a:fld>
            <a:endParaRPr lang="en-TR"/>
          </a:p>
        </p:txBody>
      </p:sp>
    </p:spTree>
    <p:extLst>
      <p:ext uri="{BB962C8B-B14F-4D97-AF65-F5344CB8AC3E}">
        <p14:creationId xmlns:p14="http://schemas.microsoft.com/office/powerpoint/2010/main" val="2837111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BFE867-70F0-77C7-7BE8-CDA5E2EC4A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TR"/>
          </a:p>
        </p:txBody>
      </p:sp>
      <p:sp>
        <p:nvSpPr>
          <p:cNvPr id="3" name="Text Placeholder 2">
            <a:extLst>
              <a:ext uri="{FF2B5EF4-FFF2-40B4-BE49-F238E27FC236}">
                <a16:creationId xmlns:a16="http://schemas.microsoft.com/office/drawing/2014/main" id="{080E370D-A8E0-D7E6-ACB3-BEE1369111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C0D72E35-8D92-D268-9222-15964A668F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A448B1-1BB2-A547-8D99-E59D15F55069}" type="datetime1">
              <a:rPr lang="tr-TR" smtClean="0"/>
              <a:t>16.07.2024</a:t>
            </a:fld>
            <a:endParaRPr lang="en-TR"/>
          </a:p>
        </p:txBody>
      </p:sp>
      <p:sp>
        <p:nvSpPr>
          <p:cNvPr id="5" name="Footer Placeholder 4">
            <a:extLst>
              <a:ext uri="{FF2B5EF4-FFF2-40B4-BE49-F238E27FC236}">
                <a16:creationId xmlns:a16="http://schemas.microsoft.com/office/drawing/2014/main" id="{BB6DFBF5-400C-AB49-8E18-60703EC865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TR"/>
          </a:p>
        </p:txBody>
      </p:sp>
      <p:sp>
        <p:nvSpPr>
          <p:cNvPr id="6" name="Slide Number Placeholder 5">
            <a:extLst>
              <a:ext uri="{FF2B5EF4-FFF2-40B4-BE49-F238E27FC236}">
                <a16:creationId xmlns:a16="http://schemas.microsoft.com/office/drawing/2014/main" id="{66F434D3-1D5D-3F94-DD8F-D381A85778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DC510F-6AD0-954C-8BC2-F280FC726613}" type="slidenum">
              <a:rPr lang="en-TR" smtClean="0"/>
              <a:t>‹#›</a:t>
            </a:fld>
            <a:endParaRPr lang="en-TR"/>
          </a:p>
        </p:txBody>
      </p:sp>
    </p:spTree>
    <p:extLst>
      <p:ext uri="{BB962C8B-B14F-4D97-AF65-F5344CB8AC3E}">
        <p14:creationId xmlns:p14="http://schemas.microsoft.com/office/powerpoint/2010/main" val="3892296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dgs.un.org/goals" TargetMode="External"/><Relationship Id="rId7" Type="http://schemas.openxmlformats.org/officeDocument/2006/relationships/image" Target="../media/image6.svg"/><Relationship Id="rId2" Type="http://schemas.openxmlformats.org/officeDocument/2006/relationships/hyperlink" Target="https://www.youtube.com/watch?time_continue=5&amp;v=0XTBYMfZyrM&amp;embeds_referring_euri=https://sdgs.un.org/&amp;source_ve_path=MTM5MTE3LDEzOTExNywyODY2Ng&amp;feature=emb_logo"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s://baslangicnoktasi.org/2030-surdurulebilir-kalkinma-hedefleri-ve-universite/" TargetMode="External"/><Relationship Id="rId4" Type="http://schemas.openxmlformats.org/officeDocument/2006/relationships/hyperlink" Target="https://www.sbb.gov.tr/wp-content/uploads/2020/03/Surdurulebilir-Kalkinma-Amaclari-Degerlendirme-Raporu_13_12_2019-WEB.pdf"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9B8B49ED-6693-497D-8823-F50F891E8DB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8DCD3BD4-4F32-431E-A9C3-8D2DA60CD7D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336AAC24-A98C-465E-AFEE-69D698E773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9149158 w 12192000"/>
              <a:gd name="connsiteY0" fmla="*/ 2038490 h 6858000"/>
              <a:gd name="connsiteX1" fmla="*/ 9164184 w 12192000"/>
              <a:gd name="connsiteY1" fmla="*/ 2044026 h 6858000"/>
              <a:gd name="connsiteX2" fmla="*/ 9172532 w 12192000"/>
              <a:gd name="connsiteY2" fmla="*/ 2045543 h 6858000"/>
              <a:gd name="connsiteX3" fmla="*/ 9171580 w 12192000"/>
              <a:gd name="connsiteY3" fmla="*/ 2056997 h 6858000"/>
              <a:gd name="connsiteX4" fmla="*/ 9161257 w 12192000"/>
              <a:gd name="connsiteY4" fmla="*/ 2098605 h 6858000"/>
              <a:gd name="connsiteX5" fmla="*/ 9138232 w 12192000"/>
              <a:gd name="connsiteY5" fmla="*/ 2059518 h 6858000"/>
              <a:gd name="connsiteX6" fmla="*/ 9149158 w 12192000"/>
              <a:gd name="connsiteY6" fmla="*/ 2038490 h 6858000"/>
              <a:gd name="connsiteX7" fmla="*/ 9177606 w 12192000"/>
              <a:gd name="connsiteY7" fmla="*/ 1977215 h 6858000"/>
              <a:gd name="connsiteX8" fmla="*/ 9181592 w 12192000"/>
              <a:gd name="connsiteY8" fmla="*/ 1987782 h 6858000"/>
              <a:gd name="connsiteX9" fmla="*/ 9181923 w 12192000"/>
              <a:gd name="connsiteY9" fmla="*/ 1998627 h 6858000"/>
              <a:gd name="connsiteX10" fmla="*/ 9182316 w 12192000"/>
              <a:gd name="connsiteY10" fmla="*/ 2031066 h 6858000"/>
              <a:gd name="connsiteX11" fmla="*/ 9182278 w 12192000"/>
              <a:gd name="connsiteY11" fmla="*/ 2047313 h 6858000"/>
              <a:gd name="connsiteX12" fmla="*/ 9172532 w 12192000"/>
              <a:gd name="connsiteY12" fmla="*/ 2045543 h 6858000"/>
              <a:gd name="connsiteX13" fmla="*/ 9173842 w 12192000"/>
              <a:gd name="connsiteY13" fmla="*/ 2029805 h 6858000"/>
              <a:gd name="connsiteX14" fmla="*/ 9177334 w 12192000"/>
              <a:gd name="connsiteY14" fmla="*/ 1979903 h 6858000"/>
              <a:gd name="connsiteX15" fmla="*/ 3696300 w 12192000"/>
              <a:gd name="connsiteY15" fmla="*/ 1578900 h 6858000"/>
              <a:gd name="connsiteX16" fmla="*/ 3738823 w 12192000"/>
              <a:gd name="connsiteY16" fmla="*/ 1596298 h 6858000"/>
              <a:gd name="connsiteX17" fmla="*/ 3714409 w 12192000"/>
              <a:gd name="connsiteY17" fmla="*/ 1593618 h 6858000"/>
              <a:gd name="connsiteX18" fmla="*/ 3693161 w 12192000"/>
              <a:gd name="connsiteY18" fmla="*/ 1582501 h 6858000"/>
              <a:gd name="connsiteX19" fmla="*/ 3696300 w 12192000"/>
              <a:gd name="connsiteY19" fmla="*/ 1578900 h 6858000"/>
              <a:gd name="connsiteX20" fmla="*/ 3918454 w 12192000"/>
              <a:gd name="connsiteY20" fmla="*/ 1175387 h 6858000"/>
              <a:gd name="connsiteX21" fmla="*/ 4173607 w 12192000"/>
              <a:gd name="connsiteY21" fmla="*/ 1280040 h 6858000"/>
              <a:gd name="connsiteX22" fmla="*/ 4170135 w 12192000"/>
              <a:gd name="connsiteY22" fmla="*/ 1283683 h 6858000"/>
              <a:gd name="connsiteX23" fmla="*/ 3918454 w 12192000"/>
              <a:gd name="connsiteY23" fmla="*/ 1175387 h 6858000"/>
              <a:gd name="connsiteX24" fmla="*/ 8109090 w 12192000"/>
              <a:gd name="connsiteY24" fmla="*/ 602108 h 6858000"/>
              <a:gd name="connsiteX25" fmla="*/ 8113034 w 12192000"/>
              <a:gd name="connsiteY25" fmla="*/ 602645 h 6858000"/>
              <a:gd name="connsiteX26" fmla="*/ 8111220 w 12192000"/>
              <a:gd name="connsiteY26" fmla="*/ 603405 h 6858000"/>
              <a:gd name="connsiteX27" fmla="*/ 8489536 w 12192000"/>
              <a:gd name="connsiteY27" fmla="*/ 389280 h 6858000"/>
              <a:gd name="connsiteX28" fmla="*/ 8470194 w 12192000"/>
              <a:gd name="connsiteY28" fmla="*/ 397527 h 6858000"/>
              <a:gd name="connsiteX29" fmla="*/ 8373511 w 12192000"/>
              <a:gd name="connsiteY29" fmla="*/ 465608 h 6858000"/>
              <a:gd name="connsiteX30" fmla="*/ 8231753 w 12192000"/>
              <a:gd name="connsiteY30" fmla="*/ 560890 h 6858000"/>
              <a:gd name="connsiteX31" fmla="*/ 8199967 w 12192000"/>
              <a:gd name="connsiteY31" fmla="*/ 553465 h 6858000"/>
              <a:gd name="connsiteX32" fmla="*/ 8175616 w 12192000"/>
              <a:gd name="connsiteY32" fmla="*/ 546483 h 6858000"/>
              <a:gd name="connsiteX33" fmla="*/ 8128578 w 12192000"/>
              <a:gd name="connsiteY33" fmla="*/ 563992 h 6858000"/>
              <a:gd name="connsiteX34" fmla="*/ 8104845 w 12192000"/>
              <a:gd name="connsiteY34" fmla="*/ 593172 h 6858000"/>
              <a:gd name="connsiteX35" fmla="*/ 8105615 w 12192000"/>
              <a:gd name="connsiteY35" fmla="*/ 599991 h 6858000"/>
              <a:gd name="connsiteX36" fmla="*/ 8109090 w 12192000"/>
              <a:gd name="connsiteY36" fmla="*/ 602108 h 6858000"/>
              <a:gd name="connsiteX37" fmla="*/ 8092049 w 12192000"/>
              <a:gd name="connsiteY37" fmla="*/ 599788 h 6858000"/>
              <a:gd name="connsiteX38" fmla="*/ 8047646 w 12192000"/>
              <a:gd name="connsiteY38" fmla="*/ 588557 h 6858000"/>
              <a:gd name="connsiteX39" fmla="*/ 7793637 w 12192000"/>
              <a:gd name="connsiteY39" fmla="*/ 681868 h 6858000"/>
              <a:gd name="connsiteX40" fmla="*/ 6007741 w 12192000"/>
              <a:gd name="connsiteY40" fmla="*/ 1095470 h 6858000"/>
              <a:gd name="connsiteX41" fmla="*/ 5902533 w 12192000"/>
              <a:gd name="connsiteY41" fmla="*/ 1103650 h 6858000"/>
              <a:gd name="connsiteX42" fmla="*/ 5164222 w 12192000"/>
              <a:gd name="connsiteY42" fmla="*/ 1163546 h 6858000"/>
              <a:gd name="connsiteX43" fmla="*/ 4395075 w 12192000"/>
              <a:gd name="connsiteY43" fmla="*/ 1082763 h 6858000"/>
              <a:gd name="connsiteX44" fmla="*/ 3939440 w 12192000"/>
              <a:gd name="connsiteY44" fmla="*/ 891265 h 6858000"/>
              <a:gd name="connsiteX45" fmla="*/ 3747894 w 12192000"/>
              <a:gd name="connsiteY45" fmla="*/ 801994 h 6858000"/>
              <a:gd name="connsiteX46" fmla="*/ 3569553 w 12192000"/>
              <a:gd name="connsiteY46" fmla="*/ 697970 h 6858000"/>
              <a:gd name="connsiteX47" fmla="*/ 3507813 w 12192000"/>
              <a:gd name="connsiteY47" fmla="*/ 680216 h 6858000"/>
              <a:gd name="connsiteX48" fmla="*/ 3490455 w 12192000"/>
              <a:gd name="connsiteY48" fmla="*/ 682587 h 6858000"/>
              <a:gd name="connsiteX49" fmla="*/ 3477246 w 12192000"/>
              <a:gd name="connsiteY49" fmla="*/ 691971 h 6858000"/>
              <a:gd name="connsiteX50" fmla="*/ 3484273 w 12192000"/>
              <a:gd name="connsiteY50" fmla="*/ 701857 h 6858000"/>
              <a:gd name="connsiteX51" fmla="*/ 3495638 w 12192000"/>
              <a:gd name="connsiteY51" fmla="*/ 705849 h 6858000"/>
              <a:gd name="connsiteX52" fmla="*/ 3548914 w 12192000"/>
              <a:gd name="connsiteY52" fmla="*/ 733487 h 6858000"/>
              <a:gd name="connsiteX53" fmla="*/ 3551504 w 12192000"/>
              <a:gd name="connsiteY53" fmla="*/ 753036 h 6858000"/>
              <a:gd name="connsiteX54" fmla="*/ 3562075 w 12192000"/>
              <a:gd name="connsiteY54" fmla="*/ 765715 h 6858000"/>
              <a:gd name="connsiteX55" fmla="*/ 3605942 w 12192000"/>
              <a:gd name="connsiteY55" fmla="*/ 772481 h 6858000"/>
              <a:gd name="connsiteX56" fmla="*/ 3499309 w 12192000"/>
              <a:gd name="connsiteY56" fmla="*/ 737079 h 6858000"/>
              <a:gd name="connsiteX57" fmla="*/ 3473788 w 12192000"/>
              <a:gd name="connsiteY57" fmla="*/ 711717 h 6858000"/>
              <a:gd name="connsiteX58" fmla="*/ 3437248 w 12192000"/>
              <a:gd name="connsiteY58" fmla="*/ 714263 h 6858000"/>
              <a:gd name="connsiteX59" fmla="*/ 3413254 w 12192000"/>
              <a:gd name="connsiteY59" fmla="*/ 712874 h 6858000"/>
              <a:gd name="connsiteX60" fmla="*/ 3362511 w 12192000"/>
              <a:gd name="connsiteY60" fmla="*/ 677414 h 6858000"/>
              <a:gd name="connsiteX61" fmla="*/ 3344467 w 12192000"/>
              <a:gd name="connsiteY61" fmla="*/ 679599 h 6858000"/>
              <a:gd name="connsiteX62" fmla="*/ 3347971 w 12192000"/>
              <a:gd name="connsiteY62" fmla="*/ 692328 h 6858000"/>
              <a:gd name="connsiteX63" fmla="*/ 3363008 w 12192000"/>
              <a:gd name="connsiteY63" fmla="*/ 711713 h 6858000"/>
              <a:gd name="connsiteX64" fmla="*/ 3362637 w 12192000"/>
              <a:gd name="connsiteY64" fmla="*/ 727058 h 6858000"/>
              <a:gd name="connsiteX65" fmla="*/ 3376167 w 12192000"/>
              <a:gd name="connsiteY65" fmla="*/ 759779 h 6858000"/>
              <a:gd name="connsiteX66" fmla="*/ 3406203 w 12192000"/>
              <a:gd name="connsiteY66" fmla="*/ 808483 h 6858000"/>
              <a:gd name="connsiteX67" fmla="*/ 3420116 w 12192000"/>
              <a:gd name="connsiteY67" fmla="*/ 820757 h 6858000"/>
              <a:gd name="connsiteX68" fmla="*/ 3429194 w 12192000"/>
              <a:gd name="connsiteY68" fmla="*/ 825831 h 6858000"/>
              <a:gd name="connsiteX69" fmla="*/ 3619149 w 12192000"/>
              <a:gd name="connsiteY69" fmla="*/ 1006561 h 6858000"/>
              <a:gd name="connsiteX70" fmla="*/ 3818654 w 12192000"/>
              <a:gd name="connsiteY70" fmla="*/ 1120369 h 6858000"/>
              <a:gd name="connsiteX71" fmla="*/ 3824021 w 12192000"/>
              <a:gd name="connsiteY71" fmla="*/ 1125355 h 6858000"/>
              <a:gd name="connsiteX72" fmla="*/ 3736668 w 12192000"/>
              <a:gd name="connsiteY72" fmla="*/ 1107215 h 6858000"/>
              <a:gd name="connsiteX73" fmla="*/ 3540174 w 12192000"/>
              <a:gd name="connsiteY73" fmla="*/ 1014247 h 6858000"/>
              <a:gd name="connsiteX74" fmla="*/ 3421640 w 12192000"/>
              <a:gd name="connsiteY74" fmla="*/ 955861 h 6858000"/>
              <a:gd name="connsiteX75" fmla="*/ 3404753 w 12192000"/>
              <a:gd name="connsiteY75" fmla="*/ 944484 h 6858000"/>
              <a:gd name="connsiteX76" fmla="*/ 3393138 w 12192000"/>
              <a:gd name="connsiteY76" fmla="*/ 941865 h 6858000"/>
              <a:gd name="connsiteX77" fmla="*/ 3385712 w 12192000"/>
              <a:gd name="connsiteY77" fmla="*/ 952159 h 6858000"/>
              <a:gd name="connsiteX78" fmla="*/ 3398641 w 12192000"/>
              <a:gd name="connsiteY78" fmla="*/ 986025 h 6858000"/>
              <a:gd name="connsiteX79" fmla="*/ 3489975 w 12192000"/>
              <a:gd name="connsiteY79" fmla="*/ 1045560 h 6858000"/>
              <a:gd name="connsiteX80" fmla="*/ 3617273 w 12192000"/>
              <a:gd name="connsiteY80" fmla="*/ 1114697 h 6858000"/>
              <a:gd name="connsiteX81" fmla="*/ 3623898 w 12192000"/>
              <a:gd name="connsiteY81" fmla="*/ 1123556 h 6858000"/>
              <a:gd name="connsiteX82" fmla="*/ 3552438 w 12192000"/>
              <a:gd name="connsiteY82" fmla="*/ 1090606 h 6858000"/>
              <a:gd name="connsiteX83" fmla="*/ 3482417 w 12192000"/>
              <a:gd name="connsiteY83" fmla="*/ 1059092 h 6858000"/>
              <a:gd name="connsiteX84" fmla="*/ 3463468 w 12192000"/>
              <a:gd name="connsiteY84" fmla="*/ 1057629 h 6858000"/>
              <a:gd name="connsiteX85" fmla="*/ 3459472 w 12192000"/>
              <a:gd name="connsiteY85" fmla="*/ 1074217 h 6858000"/>
              <a:gd name="connsiteX86" fmla="*/ 3494211 w 12192000"/>
              <a:gd name="connsiteY86" fmla="*/ 1112153 h 6858000"/>
              <a:gd name="connsiteX87" fmla="*/ 3663137 w 12192000"/>
              <a:gd name="connsiteY87" fmla="*/ 1205775 h 6858000"/>
              <a:gd name="connsiteX88" fmla="*/ 3748466 w 12192000"/>
              <a:gd name="connsiteY88" fmla="*/ 1260936 h 6858000"/>
              <a:gd name="connsiteX89" fmla="*/ 3753142 w 12192000"/>
              <a:gd name="connsiteY89" fmla="*/ 1276208 h 6858000"/>
              <a:gd name="connsiteX90" fmla="*/ 3791960 w 12192000"/>
              <a:gd name="connsiteY90" fmla="*/ 1298886 h 6858000"/>
              <a:gd name="connsiteX91" fmla="*/ 3816039 w 12192000"/>
              <a:gd name="connsiteY91" fmla="*/ 1301606 h 6858000"/>
              <a:gd name="connsiteX92" fmla="*/ 4094439 w 12192000"/>
              <a:gd name="connsiteY92" fmla="*/ 1448806 h 6858000"/>
              <a:gd name="connsiteX93" fmla="*/ 4222870 w 12192000"/>
              <a:gd name="connsiteY93" fmla="*/ 1493379 h 6858000"/>
              <a:gd name="connsiteX94" fmla="*/ 4223141 w 12192000"/>
              <a:gd name="connsiteY94" fmla="*/ 1497641 h 6858000"/>
              <a:gd name="connsiteX95" fmla="*/ 4222428 w 12192000"/>
              <a:gd name="connsiteY95" fmla="*/ 1502292 h 6858000"/>
              <a:gd name="connsiteX96" fmla="*/ 4039973 w 12192000"/>
              <a:gd name="connsiteY96" fmla="*/ 1434198 h 6858000"/>
              <a:gd name="connsiteX97" fmla="*/ 3564773 w 12192000"/>
              <a:gd name="connsiteY97" fmla="*/ 1226279 h 6858000"/>
              <a:gd name="connsiteX98" fmla="*/ 3420650 w 12192000"/>
              <a:gd name="connsiteY98" fmla="*/ 1141464 h 6858000"/>
              <a:gd name="connsiteX99" fmla="*/ 3320669 w 12192000"/>
              <a:gd name="connsiteY99" fmla="*/ 1088883 h 6858000"/>
              <a:gd name="connsiteX100" fmla="*/ 3270102 w 12192000"/>
              <a:gd name="connsiteY100" fmla="*/ 1082659 h 6858000"/>
              <a:gd name="connsiteX101" fmla="*/ 3251648 w 12192000"/>
              <a:gd name="connsiteY101" fmla="*/ 1094290 h 6858000"/>
              <a:gd name="connsiteX102" fmla="*/ 3263506 w 12192000"/>
              <a:gd name="connsiteY102" fmla="*/ 1106005 h 6858000"/>
              <a:gd name="connsiteX103" fmla="*/ 3268636 w 12192000"/>
              <a:gd name="connsiteY103" fmla="*/ 1107265 h 6858000"/>
              <a:gd name="connsiteX104" fmla="*/ 3325089 w 12192000"/>
              <a:gd name="connsiteY104" fmla="*/ 1137201 h 6858000"/>
              <a:gd name="connsiteX105" fmla="*/ 3326003 w 12192000"/>
              <a:gd name="connsiteY105" fmla="*/ 1151585 h 6858000"/>
              <a:gd name="connsiteX106" fmla="*/ 3336410 w 12192000"/>
              <a:gd name="connsiteY106" fmla="*/ 1166967 h 6858000"/>
              <a:gd name="connsiteX107" fmla="*/ 3375112 w 12192000"/>
              <a:gd name="connsiteY107" fmla="*/ 1171943 h 6858000"/>
              <a:gd name="connsiteX108" fmla="*/ 3326222 w 12192000"/>
              <a:gd name="connsiteY108" fmla="*/ 1170885 h 6858000"/>
              <a:gd name="connsiteX109" fmla="*/ 3254679 w 12192000"/>
              <a:gd name="connsiteY109" fmla="*/ 1120765 h 6858000"/>
              <a:gd name="connsiteX110" fmla="*/ 3242188 w 12192000"/>
              <a:gd name="connsiteY110" fmla="*/ 1109662 h 6858000"/>
              <a:gd name="connsiteX111" fmla="*/ 3211499 w 12192000"/>
              <a:gd name="connsiteY111" fmla="*/ 1114184 h 6858000"/>
              <a:gd name="connsiteX112" fmla="*/ 3185849 w 12192000"/>
              <a:gd name="connsiteY112" fmla="*/ 1113265 h 6858000"/>
              <a:gd name="connsiteX113" fmla="*/ 3135843 w 12192000"/>
              <a:gd name="connsiteY113" fmla="*/ 1078789 h 6858000"/>
              <a:gd name="connsiteX114" fmla="*/ 3119118 w 12192000"/>
              <a:gd name="connsiteY114" fmla="*/ 1080546 h 6858000"/>
              <a:gd name="connsiteX115" fmla="*/ 3120198 w 12192000"/>
              <a:gd name="connsiteY115" fmla="*/ 1092226 h 6858000"/>
              <a:gd name="connsiteX116" fmla="*/ 3131691 w 12192000"/>
              <a:gd name="connsiteY116" fmla="*/ 1108819 h 6858000"/>
              <a:gd name="connsiteX117" fmla="*/ 3129914 w 12192000"/>
              <a:gd name="connsiteY117" fmla="*/ 1139097 h 6858000"/>
              <a:gd name="connsiteX118" fmla="*/ 3133955 w 12192000"/>
              <a:gd name="connsiteY118" fmla="*/ 1154983 h 6858000"/>
              <a:gd name="connsiteX119" fmla="*/ 3178170 w 12192000"/>
              <a:gd name="connsiteY119" fmla="*/ 1214855 h 6858000"/>
              <a:gd name="connsiteX120" fmla="*/ 3185378 w 12192000"/>
              <a:gd name="connsiteY120" fmla="*/ 1222303 h 6858000"/>
              <a:gd name="connsiteX121" fmla="*/ 3206608 w 12192000"/>
              <a:gd name="connsiteY121" fmla="*/ 1233153 h 6858000"/>
              <a:gd name="connsiteX122" fmla="*/ 3379140 w 12192000"/>
              <a:gd name="connsiteY122" fmla="*/ 1399351 h 6858000"/>
              <a:gd name="connsiteX123" fmla="*/ 3603118 w 12192000"/>
              <a:gd name="connsiteY123" fmla="*/ 1527375 h 6858000"/>
              <a:gd name="connsiteX124" fmla="*/ 3524809 w 12192000"/>
              <a:gd name="connsiteY124" fmla="*/ 1513774 h 6858000"/>
              <a:gd name="connsiteX125" fmla="*/ 3327498 w 12192000"/>
              <a:gd name="connsiteY125" fmla="*/ 1423859 h 6858000"/>
              <a:gd name="connsiteX126" fmla="*/ 3192949 w 12192000"/>
              <a:gd name="connsiteY126" fmla="*/ 1357211 h 6858000"/>
              <a:gd name="connsiteX127" fmla="*/ 3180259 w 12192000"/>
              <a:gd name="connsiteY127" fmla="*/ 1348280 h 6858000"/>
              <a:gd name="connsiteX128" fmla="*/ 3166204 w 12192000"/>
              <a:gd name="connsiteY128" fmla="*/ 1344345 h 6858000"/>
              <a:gd name="connsiteX129" fmla="*/ 3159212 w 12192000"/>
              <a:gd name="connsiteY129" fmla="*/ 1356197 h 6858000"/>
              <a:gd name="connsiteX130" fmla="*/ 3181004 w 12192000"/>
              <a:gd name="connsiteY130" fmla="*/ 1397043 h 6858000"/>
              <a:gd name="connsiteX131" fmla="*/ 3273385 w 12192000"/>
              <a:gd name="connsiteY131" fmla="*/ 1451888 h 6858000"/>
              <a:gd name="connsiteX132" fmla="*/ 3401776 w 12192000"/>
              <a:gd name="connsiteY132" fmla="*/ 1527602 h 6858000"/>
              <a:gd name="connsiteX133" fmla="*/ 3318130 w 12192000"/>
              <a:gd name="connsiteY133" fmla="*/ 1488342 h 6858000"/>
              <a:gd name="connsiteX134" fmla="*/ 3253694 w 12192000"/>
              <a:gd name="connsiteY134" fmla="*/ 1459909 h 6858000"/>
              <a:gd name="connsiteX135" fmla="*/ 3236182 w 12192000"/>
              <a:gd name="connsiteY135" fmla="*/ 1459882 h 6858000"/>
              <a:gd name="connsiteX136" fmla="*/ 3233020 w 12192000"/>
              <a:gd name="connsiteY136" fmla="*/ 1473687 h 6858000"/>
              <a:gd name="connsiteX137" fmla="*/ 3272474 w 12192000"/>
              <a:gd name="connsiteY137" fmla="*/ 1516958 h 6858000"/>
              <a:gd name="connsiteX138" fmla="*/ 3341300 w 12192000"/>
              <a:gd name="connsiteY138" fmla="*/ 1556133 h 6858000"/>
              <a:gd name="connsiteX139" fmla="*/ 3267359 w 12192000"/>
              <a:gd name="connsiteY139" fmla="*/ 1553009 h 6858000"/>
              <a:gd name="connsiteX140" fmla="*/ 3329832 w 12192000"/>
              <a:gd name="connsiteY140" fmla="*/ 1587586 h 6858000"/>
              <a:gd name="connsiteX141" fmla="*/ 3421490 w 12192000"/>
              <a:gd name="connsiteY141" fmla="*/ 1599301 h 6858000"/>
              <a:gd name="connsiteX142" fmla="*/ 3459923 w 12192000"/>
              <a:gd name="connsiteY142" fmla="*/ 1621220 h 6858000"/>
              <a:gd name="connsiteX143" fmla="*/ 3497490 w 12192000"/>
              <a:gd name="connsiteY143" fmla="*/ 1645392 h 6858000"/>
              <a:gd name="connsiteX144" fmla="*/ 3507803 w 12192000"/>
              <a:gd name="connsiteY144" fmla="*/ 1669911 h 6858000"/>
              <a:gd name="connsiteX145" fmla="*/ 3543290 w 12192000"/>
              <a:gd name="connsiteY145" fmla="*/ 1703729 h 6858000"/>
              <a:gd name="connsiteX146" fmla="*/ 3546999 w 12192000"/>
              <a:gd name="connsiteY146" fmla="*/ 1703818 h 6858000"/>
              <a:gd name="connsiteX147" fmla="*/ 3572295 w 12192000"/>
              <a:gd name="connsiteY147" fmla="*/ 1720349 h 6858000"/>
              <a:gd name="connsiteX148" fmla="*/ 3596922 w 12192000"/>
              <a:gd name="connsiteY148" fmla="*/ 1736961 h 6858000"/>
              <a:gd name="connsiteX149" fmla="*/ 3602119 w 12192000"/>
              <a:gd name="connsiteY149" fmla="*/ 1739285 h 6858000"/>
              <a:gd name="connsiteX150" fmla="*/ 3734798 w 12192000"/>
              <a:gd name="connsiteY150" fmla="*/ 1845349 h 6858000"/>
              <a:gd name="connsiteX151" fmla="*/ 3743174 w 12192000"/>
              <a:gd name="connsiteY151" fmla="*/ 1849972 h 6858000"/>
              <a:gd name="connsiteX152" fmla="*/ 3478101 w 12192000"/>
              <a:gd name="connsiteY152" fmla="*/ 1864630 h 6858000"/>
              <a:gd name="connsiteX153" fmla="*/ 3135293 w 12192000"/>
              <a:gd name="connsiteY153" fmla="*/ 1816496 h 6858000"/>
              <a:gd name="connsiteX154" fmla="*/ 3158510 w 12192000"/>
              <a:gd name="connsiteY154" fmla="*/ 1863880 h 6858000"/>
              <a:gd name="connsiteX155" fmla="*/ 3148907 w 12192000"/>
              <a:gd name="connsiteY155" fmla="*/ 1908797 h 6858000"/>
              <a:gd name="connsiteX156" fmla="*/ 3150229 w 12192000"/>
              <a:gd name="connsiteY156" fmla="*/ 2003660 h 6858000"/>
              <a:gd name="connsiteX157" fmla="*/ 3154219 w 12192000"/>
              <a:gd name="connsiteY157" fmla="*/ 2018746 h 6858000"/>
              <a:gd name="connsiteX158" fmla="*/ 3079313 w 12192000"/>
              <a:gd name="connsiteY158" fmla="*/ 2037482 h 6858000"/>
              <a:gd name="connsiteX159" fmla="*/ 3545961 w 12192000"/>
              <a:gd name="connsiteY159" fmla="*/ 2248584 h 6858000"/>
              <a:gd name="connsiteX160" fmla="*/ 3242382 w 12192000"/>
              <a:gd name="connsiteY160" fmla="*/ 2234890 h 6858000"/>
              <a:gd name="connsiteX161" fmla="*/ 3206852 w 12192000"/>
              <a:gd name="connsiteY161" fmla="*/ 2322137 h 6858000"/>
              <a:gd name="connsiteX162" fmla="*/ 3352854 w 12192000"/>
              <a:gd name="connsiteY162" fmla="*/ 2378270 h 6858000"/>
              <a:gd name="connsiteX163" fmla="*/ 3414532 w 12192000"/>
              <a:gd name="connsiteY163" fmla="*/ 2516826 h 6858000"/>
              <a:gd name="connsiteX164" fmla="*/ 3397577 w 12192000"/>
              <a:gd name="connsiteY164" fmla="*/ 2652556 h 6858000"/>
              <a:gd name="connsiteX165" fmla="*/ 3339773 w 12192000"/>
              <a:gd name="connsiteY165" fmla="*/ 2701969 h 6858000"/>
              <a:gd name="connsiteX166" fmla="*/ 3257041 w 12192000"/>
              <a:gd name="connsiteY166" fmla="*/ 2788223 h 6858000"/>
              <a:gd name="connsiteX167" fmla="*/ 3205892 w 12192000"/>
              <a:gd name="connsiteY167" fmla="*/ 2841661 h 6858000"/>
              <a:gd name="connsiteX168" fmla="*/ 3016267 w 12192000"/>
              <a:gd name="connsiteY168" fmla="*/ 2846107 h 6858000"/>
              <a:gd name="connsiteX169" fmla="*/ 3275450 w 12192000"/>
              <a:gd name="connsiteY169" fmla="*/ 2934701 h 6858000"/>
              <a:gd name="connsiteX170" fmla="*/ 3071009 w 12192000"/>
              <a:gd name="connsiteY170" fmla="*/ 2944432 h 6858000"/>
              <a:gd name="connsiteX171" fmla="*/ 3005039 w 12192000"/>
              <a:gd name="connsiteY171" fmla="*/ 2960743 h 6858000"/>
              <a:gd name="connsiteX172" fmla="*/ 3045255 w 12192000"/>
              <a:gd name="connsiteY172" fmla="*/ 2994795 h 6858000"/>
              <a:gd name="connsiteX173" fmla="*/ 3198769 w 12192000"/>
              <a:gd name="connsiteY173" fmla="*/ 3041966 h 6858000"/>
              <a:gd name="connsiteX174" fmla="*/ 3518098 w 12192000"/>
              <a:gd name="connsiteY174" fmla="*/ 3181525 h 6858000"/>
              <a:gd name="connsiteX175" fmla="*/ 3214876 w 12192000"/>
              <a:gd name="connsiteY175" fmla="*/ 3136382 h 6858000"/>
              <a:gd name="connsiteX176" fmla="*/ 3540876 w 12192000"/>
              <a:gd name="connsiteY176" fmla="*/ 3280232 h 6858000"/>
              <a:gd name="connsiteX177" fmla="*/ 3614558 w 12192000"/>
              <a:gd name="connsiteY177" fmla="*/ 3332242 h 6858000"/>
              <a:gd name="connsiteX178" fmla="*/ 3765439 w 12192000"/>
              <a:gd name="connsiteY178" fmla="*/ 3465091 h 6858000"/>
              <a:gd name="connsiteX179" fmla="*/ 3759506 w 12192000"/>
              <a:gd name="connsiteY179" fmla="*/ 3482990 h 6858000"/>
              <a:gd name="connsiteX180" fmla="*/ 3594905 w 12192000"/>
              <a:gd name="connsiteY180" fmla="*/ 3478499 h 6858000"/>
              <a:gd name="connsiteX181" fmla="*/ 3814430 w 12192000"/>
              <a:gd name="connsiteY181" fmla="*/ 3578876 h 6858000"/>
              <a:gd name="connsiteX182" fmla="*/ 4039126 w 12192000"/>
              <a:gd name="connsiteY182" fmla="*/ 3649369 h 6858000"/>
              <a:gd name="connsiteX183" fmla="*/ 3883152 w 12192000"/>
              <a:gd name="connsiteY183" fmla="*/ 3653497 h 6858000"/>
              <a:gd name="connsiteX184" fmla="*/ 3666446 w 12192000"/>
              <a:gd name="connsiteY184" fmla="*/ 3623911 h 6858000"/>
              <a:gd name="connsiteX185" fmla="*/ 3593589 w 12192000"/>
              <a:gd name="connsiteY185" fmla="*/ 3653674 h 6858000"/>
              <a:gd name="connsiteX186" fmla="*/ 3801238 w 12192000"/>
              <a:gd name="connsiteY186" fmla="*/ 3720862 h 6858000"/>
              <a:gd name="connsiteX187" fmla="*/ 3919545 w 12192000"/>
              <a:gd name="connsiteY187" fmla="*/ 3749213 h 6858000"/>
              <a:gd name="connsiteX188" fmla="*/ 3968059 w 12192000"/>
              <a:gd name="connsiteY188" fmla="*/ 3776085 h 6858000"/>
              <a:gd name="connsiteX189" fmla="*/ 4107750 w 12192000"/>
              <a:gd name="connsiteY189" fmla="*/ 3875932 h 6858000"/>
              <a:gd name="connsiteX190" fmla="*/ 4504087 w 12192000"/>
              <a:gd name="connsiteY190" fmla="*/ 3955698 h 6858000"/>
              <a:gd name="connsiteX191" fmla="*/ 5880284 w 12192000"/>
              <a:gd name="connsiteY191" fmla="*/ 3998656 h 6858000"/>
              <a:gd name="connsiteX192" fmla="*/ 8461494 w 12192000"/>
              <a:gd name="connsiteY192" fmla="*/ 3007971 h 6858000"/>
              <a:gd name="connsiteX193" fmla="*/ 8587378 w 12192000"/>
              <a:gd name="connsiteY193" fmla="*/ 2896089 h 6858000"/>
              <a:gd name="connsiteX194" fmla="*/ 8693826 w 12192000"/>
              <a:gd name="connsiteY194" fmla="*/ 2796225 h 6858000"/>
              <a:gd name="connsiteX195" fmla="*/ 8633488 w 12192000"/>
              <a:gd name="connsiteY195" fmla="*/ 2774007 h 6858000"/>
              <a:gd name="connsiteX196" fmla="*/ 8707444 w 12192000"/>
              <a:gd name="connsiteY196" fmla="*/ 2682105 h 6858000"/>
              <a:gd name="connsiteX197" fmla="*/ 8942552 w 12192000"/>
              <a:gd name="connsiteY197" fmla="*/ 2397549 h 6858000"/>
              <a:gd name="connsiteX198" fmla="*/ 9049260 w 12192000"/>
              <a:gd name="connsiteY198" fmla="*/ 2328253 h 6858000"/>
              <a:gd name="connsiteX199" fmla="*/ 9174304 w 12192000"/>
              <a:gd name="connsiteY199" fmla="*/ 2171379 h 6858000"/>
              <a:gd name="connsiteX200" fmla="*/ 9182228 w 12192000"/>
              <a:gd name="connsiteY200" fmla="*/ 2067678 h 6858000"/>
              <a:gd name="connsiteX201" fmla="*/ 9182278 w 12192000"/>
              <a:gd name="connsiteY201" fmla="*/ 2047313 h 6858000"/>
              <a:gd name="connsiteX202" fmla="*/ 9184334 w 12192000"/>
              <a:gd name="connsiteY202" fmla="*/ 2047686 h 6858000"/>
              <a:gd name="connsiteX203" fmla="*/ 9185124 w 12192000"/>
              <a:gd name="connsiteY203" fmla="*/ 1997142 h 6858000"/>
              <a:gd name="connsiteX204" fmla="*/ 9181592 w 12192000"/>
              <a:gd name="connsiteY204" fmla="*/ 1987782 h 6858000"/>
              <a:gd name="connsiteX205" fmla="*/ 9181190 w 12192000"/>
              <a:gd name="connsiteY205" fmla="*/ 1974586 h 6858000"/>
              <a:gd name="connsiteX206" fmla="*/ 9180252 w 12192000"/>
              <a:gd name="connsiteY206" fmla="*/ 1963164 h 6858000"/>
              <a:gd name="connsiteX207" fmla="*/ 9178804 w 12192000"/>
              <a:gd name="connsiteY207" fmla="*/ 1965349 h 6858000"/>
              <a:gd name="connsiteX208" fmla="*/ 9177606 w 12192000"/>
              <a:gd name="connsiteY208" fmla="*/ 1977215 h 6858000"/>
              <a:gd name="connsiteX209" fmla="*/ 9169614 w 12192000"/>
              <a:gd name="connsiteY209" fmla="*/ 1956030 h 6858000"/>
              <a:gd name="connsiteX210" fmla="*/ 9046406 w 12192000"/>
              <a:gd name="connsiteY210" fmla="*/ 1838718 h 6858000"/>
              <a:gd name="connsiteX211" fmla="*/ 8960873 w 12192000"/>
              <a:gd name="connsiteY211" fmla="*/ 1764524 h 6858000"/>
              <a:gd name="connsiteX212" fmla="*/ 8946755 w 12192000"/>
              <a:gd name="connsiteY212" fmla="*/ 1690806 h 6858000"/>
              <a:gd name="connsiteX213" fmla="*/ 8786897 w 12192000"/>
              <a:gd name="connsiteY213" fmla="*/ 1665607 h 6858000"/>
              <a:gd name="connsiteX214" fmla="*/ 8924505 w 12192000"/>
              <a:gd name="connsiteY214" fmla="*/ 1489227 h 6858000"/>
              <a:gd name="connsiteX215" fmla="*/ 8937122 w 12192000"/>
              <a:gd name="connsiteY215" fmla="*/ 1454681 h 6858000"/>
              <a:gd name="connsiteX216" fmla="*/ 8841119 w 12192000"/>
              <a:gd name="connsiteY216" fmla="*/ 1348202 h 6858000"/>
              <a:gd name="connsiteX217" fmla="*/ 8825548 w 12192000"/>
              <a:gd name="connsiteY217" fmla="*/ 1331028 h 6858000"/>
              <a:gd name="connsiteX218" fmla="*/ 8790413 w 12192000"/>
              <a:gd name="connsiteY218" fmla="*/ 1297436 h 6858000"/>
              <a:gd name="connsiteX219" fmla="*/ 8695944 w 12192000"/>
              <a:gd name="connsiteY219" fmla="*/ 1299752 h 6858000"/>
              <a:gd name="connsiteX220" fmla="*/ 8743050 w 12192000"/>
              <a:gd name="connsiteY220" fmla="*/ 1267471 h 6858000"/>
              <a:gd name="connsiteX221" fmla="*/ 8831902 w 12192000"/>
              <a:gd name="connsiteY221" fmla="*/ 1166250 h 6858000"/>
              <a:gd name="connsiteX222" fmla="*/ 8763628 w 12192000"/>
              <a:gd name="connsiteY222" fmla="*/ 1088084 h 6858000"/>
              <a:gd name="connsiteX223" fmla="*/ 8744052 w 12192000"/>
              <a:gd name="connsiteY223" fmla="*/ 1076766 h 6858000"/>
              <a:gd name="connsiteX224" fmla="*/ 8767977 w 12192000"/>
              <a:gd name="connsiteY224" fmla="*/ 1055883 h 6858000"/>
              <a:gd name="connsiteX225" fmla="*/ 8815418 w 12192000"/>
              <a:gd name="connsiteY225" fmla="*/ 986519 h 6858000"/>
              <a:gd name="connsiteX226" fmla="*/ 8839356 w 12192000"/>
              <a:gd name="connsiteY226" fmla="*/ 939330 h 6858000"/>
              <a:gd name="connsiteX227" fmla="*/ 8869964 w 12192000"/>
              <a:gd name="connsiteY227" fmla="*/ 917639 h 6858000"/>
              <a:gd name="connsiteX228" fmla="*/ 8876013 w 12192000"/>
              <a:gd name="connsiteY228" fmla="*/ 901606 h 6858000"/>
              <a:gd name="connsiteX229" fmla="*/ 8855230 w 12192000"/>
              <a:gd name="connsiteY229" fmla="*/ 828963 h 6858000"/>
              <a:gd name="connsiteX230" fmla="*/ 8844988 w 12192000"/>
              <a:gd name="connsiteY230" fmla="*/ 810876 h 6858000"/>
              <a:gd name="connsiteX231" fmla="*/ 8768255 w 12192000"/>
              <a:gd name="connsiteY231" fmla="*/ 747963 h 6858000"/>
              <a:gd name="connsiteX232" fmla="*/ 8692953 w 12192000"/>
              <a:gd name="connsiteY232" fmla="*/ 638707 h 6858000"/>
              <a:gd name="connsiteX233" fmla="*/ 8674423 w 12192000"/>
              <a:gd name="connsiteY233" fmla="*/ 564449 h 6858000"/>
              <a:gd name="connsiteX234" fmla="*/ 8667642 w 12192000"/>
              <a:gd name="connsiteY234" fmla="*/ 547822 h 6858000"/>
              <a:gd name="connsiteX235" fmla="*/ 8661198 w 12192000"/>
              <a:gd name="connsiteY235" fmla="*/ 478275 h 6858000"/>
              <a:gd name="connsiteX236" fmla="*/ 8645813 w 12192000"/>
              <a:gd name="connsiteY236" fmla="*/ 464032 h 6858000"/>
              <a:gd name="connsiteX237" fmla="*/ 8512338 w 12192000"/>
              <a:gd name="connsiteY237" fmla="*/ 477784 h 6858000"/>
              <a:gd name="connsiteX238" fmla="*/ 8481050 w 12192000"/>
              <a:gd name="connsiteY238" fmla="*/ 430572 h 6858000"/>
              <a:gd name="connsiteX239" fmla="*/ 8498220 w 12192000"/>
              <a:gd name="connsiteY239" fmla="*/ 404064 h 6858000"/>
              <a:gd name="connsiteX240" fmla="*/ 8489536 w 12192000"/>
              <a:gd name="connsiteY240" fmla="*/ 389280 h 6858000"/>
              <a:gd name="connsiteX241" fmla="*/ 0 w 12192000"/>
              <a:gd name="connsiteY241" fmla="*/ 0 h 6858000"/>
              <a:gd name="connsiteX242" fmla="*/ 12192000 w 12192000"/>
              <a:gd name="connsiteY242" fmla="*/ 0 h 6858000"/>
              <a:gd name="connsiteX243" fmla="*/ 12192000 w 12192000"/>
              <a:gd name="connsiteY243" fmla="*/ 6858000 h 6858000"/>
              <a:gd name="connsiteX244" fmla="*/ 0 w 12192000"/>
              <a:gd name="connsiteY24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Lst>
            <a:rect l="l" t="t" r="r" b="b"/>
            <a:pathLst>
              <a:path w="12192000" h="6858000">
                <a:moveTo>
                  <a:pt x="9149158" y="2038490"/>
                </a:moveTo>
                <a:cubicBezTo>
                  <a:pt x="9152630" y="2038396"/>
                  <a:pt x="9157442" y="2039945"/>
                  <a:pt x="9164184" y="2044026"/>
                </a:cubicBezTo>
                <a:lnTo>
                  <a:pt x="9172532" y="2045543"/>
                </a:lnTo>
                <a:lnTo>
                  <a:pt x="9171580" y="2056997"/>
                </a:lnTo>
                <a:cubicBezTo>
                  <a:pt x="9169082" y="2082897"/>
                  <a:pt x="9165822" y="2102884"/>
                  <a:pt x="9161257" y="2098605"/>
                </a:cubicBezTo>
                <a:cubicBezTo>
                  <a:pt x="9149066" y="2086928"/>
                  <a:pt x="9130962" y="2077578"/>
                  <a:pt x="9138232" y="2059518"/>
                </a:cubicBezTo>
                <a:cubicBezTo>
                  <a:pt x="9140394" y="2053821"/>
                  <a:pt x="9138743" y="2038771"/>
                  <a:pt x="9149158" y="2038490"/>
                </a:cubicBezTo>
                <a:close/>
                <a:moveTo>
                  <a:pt x="9177606" y="1977215"/>
                </a:moveTo>
                <a:lnTo>
                  <a:pt x="9181592" y="1987782"/>
                </a:lnTo>
                <a:lnTo>
                  <a:pt x="9181923" y="1998627"/>
                </a:lnTo>
                <a:cubicBezTo>
                  <a:pt x="9182120" y="2008276"/>
                  <a:pt x="9182258" y="2019324"/>
                  <a:pt x="9182316" y="2031066"/>
                </a:cubicBezTo>
                <a:lnTo>
                  <a:pt x="9182278" y="2047313"/>
                </a:lnTo>
                <a:lnTo>
                  <a:pt x="9172532" y="2045543"/>
                </a:lnTo>
                <a:lnTo>
                  <a:pt x="9173842" y="2029805"/>
                </a:lnTo>
                <a:cubicBezTo>
                  <a:pt x="9175210" y="2011268"/>
                  <a:pt x="9176320" y="1992822"/>
                  <a:pt x="9177334" y="1979903"/>
                </a:cubicBezTo>
                <a:close/>
                <a:moveTo>
                  <a:pt x="3696300" y="1578900"/>
                </a:moveTo>
                <a:cubicBezTo>
                  <a:pt x="3710474" y="1584699"/>
                  <a:pt x="3724648" y="1590499"/>
                  <a:pt x="3738823" y="1596298"/>
                </a:cubicBezTo>
                <a:cubicBezTo>
                  <a:pt x="3731018" y="1595365"/>
                  <a:pt x="3722545" y="1594511"/>
                  <a:pt x="3714409" y="1593618"/>
                </a:cubicBezTo>
                <a:cubicBezTo>
                  <a:pt x="3707437" y="1589899"/>
                  <a:pt x="3700149" y="1586487"/>
                  <a:pt x="3693161" y="1582501"/>
                </a:cubicBezTo>
                <a:cubicBezTo>
                  <a:pt x="3694096" y="1581313"/>
                  <a:pt x="3695364" y="1580088"/>
                  <a:pt x="3696300" y="1578900"/>
                </a:cubicBezTo>
                <a:close/>
                <a:moveTo>
                  <a:pt x="3918454" y="1175387"/>
                </a:moveTo>
                <a:cubicBezTo>
                  <a:pt x="4003499" y="1210184"/>
                  <a:pt x="4088562" y="1245245"/>
                  <a:pt x="4173607" y="1280040"/>
                </a:cubicBezTo>
                <a:cubicBezTo>
                  <a:pt x="4172338" y="1281268"/>
                  <a:pt x="4171404" y="1282454"/>
                  <a:pt x="4170135" y="1283683"/>
                </a:cubicBezTo>
                <a:cubicBezTo>
                  <a:pt x="4077511" y="1256783"/>
                  <a:pt x="3989628" y="1225016"/>
                  <a:pt x="3918454" y="1175387"/>
                </a:cubicBezTo>
                <a:close/>
                <a:moveTo>
                  <a:pt x="8109090" y="602108"/>
                </a:moveTo>
                <a:lnTo>
                  <a:pt x="8113034" y="602645"/>
                </a:lnTo>
                <a:cubicBezTo>
                  <a:pt x="8117145" y="603257"/>
                  <a:pt x="8117456" y="603522"/>
                  <a:pt x="8111220" y="603405"/>
                </a:cubicBezTo>
                <a:close/>
                <a:moveTo>
                  <a:pt x="8489536" y="389280"/>
                </a:moveTo>
                <a:cubicBezTo>
                  <a:pt x="8479909" y="386150"/>
                  <a:pt x="8475270" y="392618"/>
                  <a:pt x="8470194" y="397527"/>
                </a:cubicBezTo>
                <a:cubicBezTo>
                  <a:pt x="8442581" y="423957"/>
                  <a:pt x="8407160" y="444085"/>
                  <a:pt x="8373511" y="465608"/>
                </a:cubicBezTo>
                <a:cubicBezTo>
                  <a:pt x="8325315" y="496678"/>
                  <a:pt x="8274262" y="525140"/>
                  <a:pt x="8231753" y="560890"/>
                </a:cubicBezTo>
                <a:cubicBezTo>
                  <a:pt x="8220884" y="569991"/>
                  <a:pt x="8202133" y="566357"/>
                  <a:pt x="8199967" y="553465"/>
                </a:cubicBezTo>
                <a:cubicBezTo>
                  <a:pt x="8197799" y="540575"/>
                  <a:pt x="8188778" y="541668"/>
                  <a:pt x="8175616" y="546483"/>
                </a:cubicBezTo>
                <a:cubicBezTo>
                  <a:pt x="8159813" y="552155"/>
                  <a:pt x="8144012" y="557828"/>
                  <a:pt x="8128578" y="563992"/>
                </a:cubicBezTo>
                <a:cubicBezTo>
                  <a:pt x="8112493" y="570503"/>
                  <a:pt x="8105752" y="580983"/>
                  <a:pt x="8104845" y="593172"/>
                </a:cubicBezTo>
                <a:cubicBezTo>
                  <a:pt x="8104654" y="595478"/>
                  <a:pt x="8104732" y="598018"/>
                  <a:pt x="8105615" y="599991"/>
                </a:cubicBezTo>
                <a:lnTo>
                  <a:pt x="8109090" y="602108"/>
                </a:lnTo>
                <a:lnTo>
                  <a:pt x="8092049" y="599788"/>
                </a:lnTo>
                <a:cubicBezTo>
                  <a:pt x="8074125" y="597229"/>
                  <a:pt x="8051995" y="593399"/>
                  <a:pt x="8047646" y="588557"/>
                </a:cubicBezTo>
                <a:cubicBezTo>
                  <a:pt x="8047278" y="588065"/>
                  <a:pt x="7852240" y="650342"/>
                  <a:pt x="7793637" y="681868"/>
                </a:cubicBezTo>
                <a:cubicBezTo>
                  <a:pt x="7757179" y="701583"/>
                  <a:pt x="7034011" y="1031296"/>
                  <a:pt x="6007741" y="1095470"/>
                </a:cubicBezTo>
                <a:cubicBezTo>
                  <a:pt x="5971519" y="1097710"/>
                  <a:pt x="5937353" y="1100506"/>
                  <a:pt x="5902533" y="1103650"/>
                </a:cubicBezTo>
                <a:cubicBezTo>
                  <a:pt x="5594429" y="1129961"/>
                  <a:pt x="5292360" y="1161179"/>
                  <a:pt x="5164222" y="1163546"/>
                </a:cubicBezTo>
                <a:cubicBezTo>
                  <a:pt x="5063988" y="1165217"/>
                  <a:pt x="4549164" y="1138992"/>
                  <a:pt x="4395075" y="1082763"/>
                </a:cubicBezTo>
                <a:cubicBezTo>
                  <a:pt x="4237527" y="1025076"/>
                  <a:pt x="4088158" y="958345"/>
                  <a:pt x="3939440" y="891265"/>
                </a:cubicBezTo>
                <a:cubicBezTo>
                  <a:pt x="3874968" y="862299"/>
                  <a:pt x="3806689" y="837016"/>
                  <a:pt x="3747894" y="801994"/>
                </a:cubicBezTo>
                <a:cubicBezTo>
                  <a:pt x="3689082" y="766706"/>
                  <a:pt x="3632839" y="729495"/>
                  <a:pt x="3569553" y="697970"/>
                </a:cubicBezTo>
                <a:cubicBezTo>
                  <a:pt x="3551464" y="688887"/>
                  <a:pt x="3533327" y="679005"/>
                  <a:pt x="3507813" y="680216"/>
                </a:cubicBezTo>
                <a:cubicBezTo>
                  <a:pt x="3502099" y="680371"/>
                  <a:pt x="3496101" y="681365"/>
                  <a:pt x="3490455" y="682587"/>
                </a:cubicBezTo>
                <a:cubicBezTo>
                  <a:pt x="3484140" y="683888"/>
                  <a:pt x="3479298" y="687159"/>
                  <a:pt x="3477246" y="691971"/>
                </a:cubicBezTo>
                <a:cubicBezTo>
                  <a:pt x="3475230" y="697315"/>
                  <a:pt x="3479426" y="699760"/>
                  <a:pt x="3484273" y="701857"/>
                </a:cubicBezTo>
                <a:cubicBezTo>
                  <a:pt x="3487733" y="703316"/>
                  <a:pt x="3491260" y="705843"/>
                  <a:pt x="3495638" y="705849"/>
                </a:cubicBezTo>
                <a:cubicBezTo>
                  <a:pt x="3523576" y="705686"/>
                  <a:pt x="3534967" y="720681"/>
                  <a:pt x="3548914" y="733487"/>
                </a:cubicBezTo>
                <a:cubicBezTo>
                  <a:pt x="3554984" y="738925"/>
                  <a:pt x="3561304" y="742991"/>
                  <a:pt x="3551504" y="753036"/>
                </a:cubicBezTo>
                <a:cubicBezTo>
                  <a:pt x="3542974" y="761854"/>
                  <a:pt x="3552584" y="764716"/>
                  <a:pt x="3562075" y="765715"/>
                </a:cubicBezTo>
                <a:cubicBezTo>
                  <a:pt x="3575293" y="767067"/>
                  <a:pt x="3590630" y="764672"/>
                  <a:pt x="3605942" y="772481"/>
                </a:cubicBezTo>
                <a:cubicBezTo>
                  <a:pt x="3550860" y="779958"/>
                  <a:pt x="3525860" y="757484"/>
                  <a:pt x="3499309" y="737079"/>
                </a:cubicBezTo>
                <a:cubicBezTo>
                  <a:pt x="3489410" y="729689"/>
                  <a:pt x="3482419" y="720334"/>
                  <a:pt x="3473788" y="711717"/>
                </a:cubicBezTo>
                <a:cubicBezTo>
                  <a:pt x="3463019" y="701211"/>
                  <a:pt x="3451290" y="702093"/>
                  <a:pt x="3437248" y="714263"/>
                </a:cubicBezTo>
                <a:cubicBezTo>
                  <a:pt x="3424810" y="725164"/>
                  <a:pt x="3418411" y="725135"/>
                  <a:pt x="3413254" y="712874"/>
                </a:cubicBezTo>
                <a:cubicBezTo>
                  <a:pt x="3405299" y="693706"/>
                  <a:pt x="3389031" y="681450"/>
                  <a:pt x="3362511" y="677414"/>
                </a:cubicBezTo>
                <a:cubicBezTo>
                  <a:pt x="3356728" y="676504"/>
                  <a:pt x="3349492" y="673891"/>
                  <a:pt x="3344467" y="679599"/>
                </a:cubicBezTo>
                <a:cubicBezTo>
                  <a:pt x="3340061" y="684428"/>
                  <a:pt x="3344392" y="689004"/>
                  <a:pt x="3347971" y="692328"/>
                </a:cubicBezTo>
                <a:cubicBezTo>
                  <a:pt x="3354407" y="698260"/>
                  <a:pt x="3360162" y="704004"/>
                  <a:pt x="3363008" y="711713"/>
                </a:cubicBezTo>
                <a:cubicBezTo>
                  <a:pt x="3365019" y="716838"/>
                  <a:pt x="3367062" y="722495"/>
                  <a:pt x="3362637" y="727058"/>
                </a:cubicBezTo>
                <a:cubicBezTo>
                  <a:pt x="3344342" y="746453"/>
                  <a:pt x="3358884" y="752745"/>
                  <a:pt x="3376167" y="759779"/>
                </a:cubicBezTo>
                <a:cubicBezTo>
                  <a:pt x="3400002" y="769239"/>
                  <a:pt x="3410177" y="786259"/>
                  <a:pt x="3406203" y="808483"/>
                </a:cubicBezTo>
                <a:cubicBezTo>
                  <a:pt x="3404757" y="817516"/>
                  <a:pt x="3406433" y="822682"/>
                  <a:pt x="3420116" y="820757"/>
                </a:cubicBezTo>
                <a:cubicBezTo>
                  <a:pt x="3425463" y="820110"/>
                  <a:pt x="3426984" y="822878"/>
                  <a:pt x="3429194" y="825831"/>
                </a:cubicBezTo>
                <a:cubicBezTo>
                  <a:pt x="3476758" y="896035"/>
                  <a:pt x="3542778" y="954609"/>
                  <a:pt x="3619149" y="1006561"/>
                </a:cubicBezTo>
                <a:cubicBezTo>
                  <a:pt x="3681093" y="1048718"/>
                  <a:pt x="3748746" y="1085351"/>
                  <a:pt x="3818654" y="1120369"/>
                </a:cubicBezTo>
                <a:cubicBezTo>
                  <a:pt x="3820742" y="1121458"/>
                  <a:pt x="3822850" y="1122813"/>
                  <a:pt x="3824021" y="1125355"/>
                </a:cubicBezTo>
                <a:cubicBezTo>
                  <a:pt x="3791940" y="1123873"/>
                  <a:pt x="3763844" y="1116270"/>
                  <a:pt x="3736668" y="1107215"/>
                </a:cubicBezTo>
                <a:cubicBezTo>
                  <a:pt x="3664431" y="1083216"/>
                  <a:pt x="3602610" y="1048291"/>
                  <a:pt x="3540174" y="1014247"/>
                </a:cubicBezTo>
                <a:cubicBezTo>
                  <a:pt x="3502142" y="993353"/>
                  <a:pt x="3463159" y="973379"/>
                  <a:pt x="3421640" y="955861"/>
                </a:cubicBezTo>
                <a:cubicBezTo>
                  <a:pt x="3414719" y="952940"/>
                  <a:pt x="3409737" y="948712"/>
                  <a:pt x="3404753" y="944484"/>
                </a:cubicBezTo>
                <a:cubicBezTo>
                  <a:pt x="3401911" y="942144"/>
                  <a:pt x="3398417" y="940152"/>
                  <a:pt x="3393138" y="941865"/>
                </a:cubicBezTo>
                <a:cubicBezTo>
                  <a:pt x="3386540" y="944006"/>
                  <a:pt x="3386126" y="948083"/>
                  <a:pt x="3385712" y="952159"/>
                </a:cubicBezTo>
                <a:cubicBezTo>
                  <a:pt x="3384520" y="965187"/>
                  <a:pt x="3389594" y="976116"/>
                  <a:pt x="3398641" y="986025"/>
                </a:cubicBezTo>
                <a:cubicBezTo>
                  <a:pt x="3422140" y="1011364"/>
                  <a:pt x="3455589" y="1029056"/>
                  <a:pt x="3489975" y="1045560"/>
                </a:cubicBezTo>
                <a:cubicBezTo>
                  <a:pt x="3534421" y="1066751"/>
                  <a:pt x="3577600" y="1089169"/>
                  <a:pt x="3617273" y="1114697"/>
                </a:cubicBezTo>
                <a:cubicBezTo>
                  <a:pt x="3620082" y="1116503"/>
                  <a:pt x="3625178" y="1117229"/>
                  <a:pt x="3623898" y="1123556"/>
                </a:cubicBezTo>
                <a:cubicBezTo>
                  <a:pt x="3599276" y="1112313"/>
                  <a:pt x="3576007" y="1101173"/>
                  <a:pt x="3552438" y="1090606"/>
                </a:cubicBezTo>
                <a:cubicBezTo>
                  <a:pt x="3529203" y="1079998"/>
                  <a:pt x="3505634" y="1069432"/>
                  <a:pt x="3482417" y="1059092"/>
                </a:cubicBezTo>
                <a:cubicBezTo>
                  <a:pt x="3476868" y="1056543"/>
                  <a:pt x="3470899" y="1052702"/>
                  <a:pt x="3463468" y="1057629"/>
                </a:cubicBezTo>
                <a:cubicBezTo>
                  <a:pt x="3455703" y="1062595"/>
                  <a:pt x="3457128" y="1069134"/>
                  <a:pt x="3459472" y="1074217"/>
                </a:cubicBezTo>
                <a:cubicBezTo>
                  <a:pt x="3466821" y="1089165"/>
                  <a:pt x="3478729" y="1101681"/>
                  <a:pt x="3494211" y="1112153"/>
                </a:cubicBezTo>
                <a:cubicBezTo>
                  <a:pt x="3546907" y="1146573"/>
                  <a:pt x="3606933" y="1174465"/>
                  <a:pt x="3663137" y="1205775"/>
                </a:cubicBezTo>
                <a:cubicBezTo>
                  <a:pt x="3693512" y="1222766"/>
                  <a:pt x="3721631" y="1241370"/>
                  <a:pt x="3748466" y="1260936"/>
                </a:cubicBezTo>
                <a:cubicBezTo>
                  <a:pt x="3754470" y="1265310"/>
                  <a:pt x="3754440" y="1270144"/>
                  <a:pt x="3753142" y="1276208"/>
                </a:cubicBezTo>
                <a:cubicBezTo>
                  <a:pt x="3747968" y="1300726"/>
                  <a:pt x="3758834" y="1307462"/>
                  <a:pt x="3791960" y="1298886"/>
                </a:cubicBezTo>
                <a:cubicBezTo>
                  <a:pt x="3802234" y="1296299"/>
                  <a:pt x="3809336" y="1296782"/>
                  <a:pt x="3816039" y="1301606"/>
                </a:cubicBezTo>
                <a:cubicBezTo>
                  <a:pt x="3897299" y="1361555"/>
                  <a:pt x="3991895" y="1408883"/>
                  <a:pt x="4094439" y="1448806"/>
                </a:cubicBezTo>
                <a:cubicBezTo>
                  <a:pt x="4136210" y="1464953"/>
                  <a:pt x="4179249" y="1479874"/>
                  <a:pt x="4222870" y="1493379"/>
                </a:cubicBezTo>
                <a:cubicBezTo>
                  <a:pt x="4222955" y="1494711"/>
                  <a:pt x="4223057" y="1496309"/>
                  <a:pt x="4223141" y="1497641"/>
                </a:cubicBezTo>
                <a:cubicBezTo>
                  <a:pt x="4222925" y="1499546"/>
                  <a:pt x="4222659" y="1500653"/>
                  <a:pt x="4222428" y="1502292"/>
                </a:cubicBezTo>
                <a:cubicBezTo>
                  <a:pt x="4160784" y="1480767"/>
                  <a:pt x="4099761" y="1458363"/>
                  <a:pt x="4039973" y="1434198"/>
                </a:cubicBezTo>
                <a:cubicBezTo>
                  <a:pt x="3877889" y="1368737"/>
                  <a:pt x="3722432" y="1296301"/>
                  <a:pt x="3564773" y="1226279"/>
                </a:cubicBezTo>
                <a:cubicBezTo>
                  <a:pt x="3511752" y="1202636"/>
                  <a:pt x="3468897" y="1169442"/>
                  <a:pt x="3420650" y="1141464"/>
                </a:cubicBezTo>
                <a:cubicBezTo>
                  <a:pt x="3388486" y="1122812"/>
                  <a:pt x="3357590" y="1102932"/>
                  <a:pt x="3320669" y="1088883"/>
                </a:cubicBezTo>
                <a:cubicBezTo>
                  <a:pt x="3305491" y="1083205"/>
                  <a:pt x="3289697" y="1078406"/>
                  <a:pt x="3270102" y="1082659"/>
                </a:cubicBezTo>
                <a:cubicBezTo>
                  <a:pt x="3262467" y="1084389"/>
                  <a:pt x="3253881" y="1087040"/>
                  <a:pt x="3251648" y="1094290"/>
                </a:cubicBezTo>
                <a:cubicBezTo>
                  <a:pt x="3249750" y="1101498"/>
                  <a:pt x="3256970" y="1103846"/>
                  <a:pt x="3263506" y="1106005"/>
                </a:cubicBezTo>
                <a:cubicBezTo>
                  <a:pt x="3265227" y="1106604"/>
                  <a:pt x="3266966" y="1107467"/>
                  <a:pt x="3268636" y="1107265"/>
                </a:cubicBezTo>
                <a:cubicBezTo>
                  <a:pt x="3300482" y="1105018"/>
                  <a:pt x="3309121" y="1124372"/>
                  <a:pt x="3325089" y="1137201"/>
                </a:cubicBezTo>
                <a:cubicBezTo>
                  <a:pt x="3330055" y="1141164"/>
                  <a:pt x="3330677" y="1145651"/>
                  <a:pt x="3326003" y="1151585"/>
                </a:cubicBezTo>
                <a:cubicBezTo>
                  <a:pt x="3317592" y="1162266"/>
                  <a:pt x="3324211" y="1165760"/>
                  <a:pt x="3336410" y="1166967"/>
                </a:cubicBezTo>
                <a:cubicBezTo>
                  <a:pt x="3348608" y="1168175"/>
                  <a:pt x="3361690" y="1167395"/>
                  <a:pt x="3375112" y="1171943"/>
                </a:cubicBezTo>
                <a:cubicBezTo>
                  <a:pt x="3354718" y="1179513"/>
                  <a:pt x="3340011" y="1175927"/>
                  <a:pt x="3326222" y="1170885"/>
                </a:cubicBezTo>
                <a:cubicBezTo>
                  <a:pt x="3295216" y="1159877"/>
                  <a:pt x="3274464" y="1140648"/>
                  <a:pt x="3254679" y="1120765"/>
                </a:cubicBezTo>
                <a:cubicBezTo>
                  <a:pt x="3250733" y="1116948"/>
                  <a:pt x="3247420" y="1112518"/>
                  <a:pt x="3242188" y="1109662"/>
                </a:cubicBezTo>
                <a:cubicBezTo>
                  <a:pt x="3232391" y="1103869"/>
                  <a:pt x="3222316" y="1104284"/>
                  <a:pt x="3211499" y="1114184"/>
                </a:cubicBezTo>
                <a:cubicBezTo>
                  <a:pt x="3197173" y="1127194"/>
                  <a:pt x="3191777" y="1127042"/>
                  <a:pt x="3185849" y="1113265"/>
                </a:cubicBezTo>
                <a:cubicBezTo>
                  <a:pt x="3177929" y="1094629"/>
                  <a:pt x="3162028" y="1082865"/>
                  <a:pt x="3135843" y="1078789"/>
                </a:cubicBezTo>
                <a:cubicBezTo>
                  <a:pt x="3130396" y="1077837"/>
                  <a:pt x="3124578" y="1076395"/>
                  <a:pt x="3119118" y="1080546"/>
                </a:cubicBezTo>
                <a:cubicBezTo>
                  <a:pt x="3113359" y="1085269"/>
                  <a:pt x="3117622" y="1088780"/>
                  <a:pt x="3120198" y="1092226"/>
                </a:cubicBezTo>
                <a:cubicBezTo>
                  <a:pt x="3123912" y="1097682"/>
                  <a:pt x="3128295" y="1103057"/>
                  <a:pt x="3131691" y="1108819"/>
                </a:cubicBezTo>
                <a:cubicBezTo>
                  <a:pt x="3137665" y="1118027"/>
                  <a:pt x="3139328" y="1128295"/>
                  <a:pt x="3129914" y="1139097"/>
                </a:cubicBezTo>
                <a:cubicBezTo>
                  <a:pt x="3123003" y="1146915"/>
                  <a:pt x="3123960" y="1151361"/>
                  <a:pt x="3133955" y="1154983"/>
                </a:cubicBezTo>
                <a:cubicBezTo>
                  <a:pt x="3165979" y="1166136"/>
                  <a:pt x="3186931" y="1183194"/>
                  <a:pt x="3178170" y="1214855"/>
                </a:cubicBezTo>
                <a:cubicBezTo>
                  <a:pt x="3176770" y="1219320"/>
                  <a:pt x="3179046" y="1223338"/>
                  <a:pt x="3185378" y="1222303"/>
                </a:cubicBezTo>
                <a:cubicBezTo>
                  <a:pt x="3199361" y="1219805"/>
                  <a:pt x="3202140" y="1226447"/>
                  <a:pt x="3206608" y="1233153"/>
                </a:cubicBezTo>
                <a:cubicBezTo>
                  <a:pt x="3250090" y="1297409"/>
                  <a:pt x="3310389" y="1350771"/>
                  <a:pt x="3379140" y="1399351"/>
                </a:cubicBezTo>
                <a:cubicBezTo>
                  <a:pt x="3447189" y="1447479"/>
                  <a:pt x="3522881" y="1488775"/>
                  <a:pt x="3603118" y="1527375"/>
                </a:cubicBezTo>
                <a:cubicBezTo>
                  <a:pt x="3581296" y="1528405"/>
                  <a:pt x="3552602" y="1521951"/>
                  <a:pt x="3524809" y="1513774"/>
                </a:cubicBezTo>
                <a:cubicBezTo>
                  <a:pt x="3451354" y="1491802"/>
                  <a:pt x="3389901" y="1457369"/>
                  <a:pt x="3327498" y="1423859"/>
                </a:cubicBezTo>
                <a:cubicBezTo>
                  <a:pt x="3283917" y="1400416"/>
                  <a:pt x="3241288" y="1376052"/>
                  <a:pt x="3192949" y="1357211"/>
                </a:cubicBezTo>
                <a:cubicBezTo>
                  <a:pt x="3187434" y="1355196"/>
                  <a:pt x="3183538" y="1352177"/>
                  <a:pt x="3180259" y="1348280"/>
                </a:cubicBezTo>
                <a:cubicBezTo>
                  <a:pt x="3177348" y="1344874"/>
                  <a:pt x="3173119" y="1341896"/>
                  <a:pt x="3166204" y="1344345"/>
                </a:cubicBezTo>
                <a:cubicBezTo>
                  <a:pt x="3159306" y="1347059"/>
                  <a:pt x="3158942" y="1351935"/>
                  <a:pt x="3159212" y="1356197"/>
                </a:cubicBezTo>
                <a:cubicBezTo>
                  <a:pt x="3161232" y="1372059"/>
                  <a:pt x="3167827" y="1385754"/>
                  <a:pt x="3181004" y="1397043"/>
                </a:cubicBezTo>
                <a:cubicBezTo>
                  <a:pt x="3206688" y="1419701"/>
                  <a:pt x="3240037" y="1435794"/>
                  <a:pt x="3273385" y="1451888"/>
                </a:cubicBezTo>
                <a:cubicBezTo>
                  <a:pt x="3319573" y="1473941"/>
                  <a:pt x="3362569" y="1498797"/>
                  <a:pt x="3401776" y="1527602"/>
                </a:cubicBezTo>
                <a:cubicBezTo>
                  <a:pt x="3374012" y="1514591"/>
                  <a:pt x="3346230" y="1501313"/>
                  <a:pt x="3318130" y="1488342"/>
                </a:cubicBezTo>
                <a:cubicBezTo>
                  <a:pt x="3296969" y="1478558"/>
                  <a:pt x="3275173" y="1469387"/>
                  <a:pt x="3253694" y="1459909"/>
                </a:cubicBezTo>
                <a:cubicBezTo>
                  <a:pt x="3248495" y="1457587"/>
                  <a:pt x="3242945" y="1455038"/>
                  <a:pt x="3236182" y="1459882"/>
                </a:cubicBezTo>
                <a:cubicBezTo>
                  <a:pt x="3230053" y="1464115"/>
                  <a:pt x="3231378" y="1469055"/>
                  <a:pt x="3233020" y="1473687"/>
                </a:cubicBezTo>
                <a:cubicBezTo>
                  <a:pt x="3239235" y="1491993"/>
                  <a:pt x="3254236" y="1505477"/>
                  <a:pt x="3272474" y="1516958"/>
                </a:cubicBezTo>
                <a:cubicBezTo>
                  <a:pt x="3294559" y="1530657"/>
                  <a:pt x="3317595" y="1543436"/>
                  <a:pt x="3341300" y="1556133"/>
                </a:cubicBezTo>
                <a:cubicBezTo>
                  <a:pt x="3316637" y="1554825"/>
                  <a:pt x="3291973" y="1553517"/>
                  <a:pt x="3267359" y="1553009"/>
                </a:cubicBezTo>
                <a:cubicBezTo>
                  <a:pt x="3280352" y="1582573"/>
                  <a:pt x="3306470" y="1585584"/>
                  <a:pt x="3329832" y="1587586"/>
                </a:cubicBezTo>
                <a:cubicBezTo>
                  <a:pt x="3361297" y="1589949"/>
                  <a:pt x="3391527" y="1594072"/>
                  <a:pt x="3421490" y="1599301"/>
                </a:cubicBezTo>
                <a:cubicBezTo>
                  <a:pt x="3434412" y="1606594"/>
                  <a:pt x="3447319" y="1613621"/>
                  <a:pt x="3459923" y="1621220"/>
                </a:cubicBezTo>
                <a:cubicBezTo>
                  <a:pt x="3472880" y="1629046"/>
                  <a:pt x="3485168" y="1636952"/>
                  <a:pt x="3497490" y="1645392"/>
                </a:cubicBezTo>
                <a:cubicBezTo>
                  <a:pt x="3506301" y="1651572"/>
                  <a:pt x="3516714" y="1656484"/>
                  <a:pt x="3507803" y="1669911"/>
                </a:cubicBezTo>
                <a:cubicBezTo>
                  <a:pt x="3503816" y="1676032"/>
                  <a:pt x="3534148" y="1702959"/>
                  <a:pt x="3543290" y="1703729"/>
                </a:cubicBezTo>
                <a:cubicBezTo>
                  <a:pt x="3544644" y="1703834"/>
                  <a:pt x="3545996" y="1703940"/>
                  <a:pt x="3546999" y="1703818"/>
                </a:cubicBezTo>
                <a:cubicBezTo>
                  <a:pt x="3566312" y="1700405"/>
                  <a:pt x="3571232" y="1708935"/>
                  <a:pt x="3572295" y="1720349"/>
                </a:cubicBezTo>
                <a:cubicBezTo>
                  <a:pt x="3573341" y="1731497"/>
                  <a:pt x="3570880" y="1745753"/>
                  <a:pt x="3596922" y="1736961"/>
                </a:cubicBezTo>
                <a:cubicBezTo>
                  <a:pt x="3599895" y="1736064"/>
                  <a:pt x="3600664" y="1737582"/>
                  <a:pt x="3602119" y="1739285"/>
                </a:cubicBezTo>
                <a:cubicBezTo>
                  <a:pt x="3633888" y="1783486"/>
                  <a:pt x="3684678" y="1814377"/>
                  <a:pt x="3734798" y="1845349"/>
                </a:cubicBezTo>
                <a:cubicBezTo>
                  <a:pt x="3737590" y="1846890"/>
                  <a:pt x="3740383" y="1848430"/>
                  <a:pt x="3743174" y="1849972"/>
                </a:cubicBezTo>
                <a:cubicBezTo>
                  <a:pt x="3692460" y="1846720"/>
                  <a:pt x="3526297" y="1854765"/>
                  <a:pt x="3478101" y="1864630"/>
                </a:cubicBezTo>
                <a:cubicBezTo>
                  <a:pt x="3435216" y="1873314"/>
                  <a:pt x="3187933" y="1844748"/>
                  <a:pt x="3135293" y="1816496"/>
                </a:cubicBezTo>
                <a:cubicBezTo>
                  <a:pt x="3129987" y="1844249"/>
                  <a:pt x="3145700" y="1853084"/>
                  <a:pt x="3158510" y="1863880"/>
                </a:cubicBezTo>
                <a:cubicBezTo>
                  <a:pt x="3176652" y="1879130"/>
                  <a:pt x="3180104" y="1891061"/>
                  <a:pt x="3148907" y="1908797"/>
                </a:cubicBezTo>
                <a:cubicBezTo>
                  <a:pt x="3059526" y="1959351"/>
                  <a:pt x="3060614" y="1960561"/>
                  <a:pt x="3150229" y="2003660"/>
                </a:cubicBezTo>
                <a:cubicBezTo>
                  <a:pt x="3154391" y="2005572"/>
                  <a:pt x="3152878" y="2013539"/>
                  <a:pt x="3154219" y="2018746"/>
                </a:cubicBezTo>
                <a:cubicBezTo>
                  <a:pt x="3132340" y="2029448"/>
                  <a:pt x="3104621" y="2011868"/>
                  <a:pt x="3079313" y="2037482"/>
                </a:cubicBezTo>
                <a:cubicBezTo>
                  <a:pt x="3200844" y="2121812"/>
                  <a:pt x="3382216" y="2194063"/>
                  <a:pt x="3545961" y="2248584"/>
                </a:cubicBezTo>
                <a:cubicBezTo>
                  <a:pt x="3418859" y="2288406"/>
                  <a:pt x="3336249" y="2212515"/>
                  <a:pt x="3242382" y="2234890"/>
                </a:cubicBezTo>
                <a:cubicBezTo>
                  <a:pt x="3196963" y="2267233"/>
                  <a:pt x="3340047" y="2293389"/>
                  <a:pt x="3206852" y="2322137"/>
                </a:cubicBezTo>
                <a:cubicBezTo>
                  <a:pt x="3266485" y="2338535"/>
                  <a:pt x="3311047" y="2356223"/>
                  <a:pt x="3352854" y="2378270"/>
                </a:cubicBezTo>
                <a:cubicBezTo>
                  <a:pt x="3427094" y="2417864"/>
                  <a:pt x="3443161" y="2448130"/>
                  <a:pt x="3414532" y="2516826"/>
                </a:cubicBezTo>
                <a:cubicBezTo>
                  <a:pt x="3395525" y="2562076"/>
                  <a:pt x="3366606" y="2605038"/>
                  <a:pt x="3397577" y="2652556"/>
                </a:cubicBezTo>
                <a:cubicBezTo>
                  <a:pt x="3418842" y="2685144"/>
                  <a:pt x="3412947" y="2708944"/>
                  <a:pt x="3339773" y="2701969"/>
                </a:cubicBezTo>
                <a:cubicBezTo>
                  <a:pt x="3260852" y="2694617"/>
                  <a:pt x="3233446" y="2729610"/>
                  <a:pt x="3257041" y="2788223"/>
                </a:cubicBezTo>
                <a:cubicBezTo>
                  <a:pt x="3272229" y="2825841"/>
                  <a:pt x="3259642" y="2839714"/>
                  <a:pt x="3205892" y="2841661"/>
                </a:cubicBezTo>
                <a:cubicBezTo>
                  <a:pt x="3146428" y="2843763"/>
                  <a:pt x="3088665" y="2824990"/>
                  <a:pt x="3016267" y="2846107"/>
                </a:cubicBezTo>
                <a:cubicBezTo>
                  <a:pt x="3079284" y="2910414"/>
                  <a:pt x="3202965" y="2875032"/>
                  <a:pt x="3275450" y="2934701"/>
                </a:cubicBezTo>
                <a:cubicBezTo>
                  <a:pt x="3194271" y="2944802"/>
                  <a:pt x="3132104" y="2952064"/>
                  <a:pt x="3071009" y="2944432"/>
                </a:cubicBezTo>
                <a:cubicBezTo>
                  <a:pt x="3045559" y="2941340"/>
                  <a:pt x="3017770" y="2938533"/>
                  <a:pt x="3005039" y="2960743"/>
                </a:cubicBezTo>
                <a:cubicBezTo>
                  <a:pt x="2989910" y="2987540"/>
                  <a:pt x="3024584" y="2992735"/>
                  <a:pt x="3045255" y="2994795"/>
                </a:cubicBezTo>
                <a:cubicBezTo>
                  <a:pt x="3103524" y="3000354"/>
                  <a:pt x="3149512" y="3024578"/>
                  <a:pt x="3198769" y="3041966"/>
                </a:cubicBezTo>
                <a:cubicBezTo>
                  <a:pt x="3306591" y="3080177"/>
                  <a:pt x="3424230" y="3108608"/>
                  <a:pt x="3518098" y="3181525"/>
                </a:cubicBezTo>
                <a:cubicBezTo>
                  <a:pt x="3405474" y="3173693"/>
                  <a:pt x="3319103" y="3133957"/>
                  <a:pt x="3214876" y="3136382"/>
                </a:cubicBezTo>
                <a:cubicBezTo>
                  <a:pt x="3309623" y="3201944"/>
                  <a:pt x="3428070" y="3237794"/>
                  <a:pt x="3540876" y="3280232"/>
                </a:cubicBezTo>
                <a:cubicBezTo>
                  <a:pt x="3572951" y="3292185"/>
                  <a:pt x="3605372" y="3298995"/>
                  <a:pt x="3614558" y="3332242"/>
                </a:cubicBezTo>
                <a:cubicBezTo>
                  <a:pt x="3632460" y="3396643"/>
                  <a:pt x="3676382" y="3446619"/>
                  <a:pt x="3765439" y="3465091"/>
                </a:cubicBezTo>
                <a:cubicBezTo>
                  <a:pt x="3766125" y="3465276"/>
                  <a:pt x="3762072" y="3475699"/>
                  <a:pt x="3759506" y="3482990"/>
                </a:cubicBezTo>
                <a:cubicBezTo>
                  <a:pt x="3706514" y="3491555"/>
                  <a:pt x="3662256" y="3457457"/>
                  <a:pt x="3594905" y="3478499"/>
                </a:cubicBezTo>
                <a:cubicBezTo>
                  <a:pt x="3663098" y="3523656"/>
                  <a:pt x="3720597" y="3564741"/>
                  <a:pt x="3814430" y="3578876"/>
                </a:cubicBezTo>
                <a:cubicBezTo>
                  <a:pt x="3889563" y="3590177"/>
                  <a:pt x="3981512" y="3590582"/>
                  <a:pt x="4039126" y="3649369"/>
                </a:cubicBezTo>
                <a:cubicBezTo>
                  <a:pt x="3977790" y="3669682"/>
                  <a:pt x="3930328" y="3659325"/>
                  <a:pt x="3883152" y="3653497"/>
                </a:cubicBezTo>
                <a:cubicBezTo>
                  <a:pt x="3810528" y="3644576"/>
                  <a:pt x="3739087" y="3633097"/>
                  <a:pt x="3666446" y="3623911"/>
                </a:cubicBezTo>
                <a:cubicBezTo>
                  <a:pt x="3638957" y="3620530"/>
                  <a:pt x="3608896" y="3619071"/>
                  <a:pt x="3593589" y="3653674"/>
                </a:cubicBezTo>
                <a:cubicBezTo>
                  <a:pt x="3684581" y="3649631"/>
                  <a:pt x="3741824" y="3686720"/>
                  <a:pt x="3801238" y="3720862"/>
                </a:cubicBezTo>
                <a:cubicBezTo>
                  <a:pt x="3834791" y="3740152"/>
                  <a:pt x="3862819" y="3767894"/>
                  <a:pt x="3919545" y="3749213"/>
                </a:cubicBezTo>
                <a:cubicBezTo>
                  <a:pt x="3949563" y="3739403"/>
                  <a:pt x="3970044" y="3754371"/>
                  <a:pt x="3968059" y="3776085"/>
                </a:cubicBezTo>
                <a:cubicBezTo>
                  <a:pt x="3961477" y="3852579"/>
                  <a:pt x="4033657" y="3870411"/>
                  <a:pt x="4107750" y="3875932"/>
                </a:cubicBezTo>
                <a:cubicBezTo>
                  <a:pt x="4247829" y="3886613"/>
                  <a:pt x="4367192" y="3936847"/>
                  <a:pt x="4504087" y="3955698"/>
                </a:cubicBezTo>
                <a:cubicBezTo>
                  <a:pt x="4637239" y="3973931"/>
                  <a:pt x="5630348" y="4013091"/>
                  <a:pt x="5880284" y="3998656"/>
                </a:cubicBezTo>
                <a:cubicBezTo>
                  <a:pt x="7409751" y="3910310"/>
                  <a:pt x="8457142" y="3018967"/>
                  <a:pt x="8461494" y="3007971"/>
                </a:cubicBezTo>
                <a:cubicBezTo>
                  <a:pt x="8481448" y="2956432"/>
                  <a:pt x="8537247" y="2928466"/>
                  <a:pt x="8587378" y="2896089"/>
                </a:cubicBezTo>
                <a:cubicBezTo>
                  <a:pt x="8631032" y="2867717"/>
                  <a:pt x="8677604" y="2837649"/>
                  <a:pt x="8693826" y="2796225"/>
                </a:cubicBezTo>
                <a:cubicBezTo>
                  <a:pt x="8715249" y="2741288"/>
                  <a:pt x="8647790" y="2792407"/>
                  <a:pt x="8633488" y="2774007"/>
                </a:cubicBezTo>
                <a:cubicBezTo>
                  <a:pt x="8658507" y="2743865"/>
                  <a:pt x="8698366" y="2714075"/>
                  <a:pt x="8707444" y="2682105"/>
                </a:cubicBezTo>
                <a:cubicBezTo>
                  <a:pt x="8739824" y="2566518"/>
                  <a:pt x="8819561" y="2475526"/>
                  <a:pt x="8942552" y="2397549"/>
                </a:cubicBezTo>
                <a:cubicBezTo>
                  <a:pt x="8977822" y="2375023"/>
                  <a:pt x="8999812" y="2339612"/>
                  <a:pt x="9049260" y="2328253"/>
                </a:cubicBezTo>
                <a:cubicBezTo>
                  <a:pt x="9159134" y="2303404"/>
                  <a:pt x="9118356" y="2218151"/>
                  <a:pt x="9174304" y="2171379"/>
                </a:cubicBezTo>
                <a:cubicBezTo>
                  <a:pt x="9179581" y="2166982"/>
                  <a:pt x="9181728" y="2117398"/>
                  <a:pt x="9182228" y="2067678"/>
                </a:cubicBezTo>
                <a:lnTo>
                  <a:pt x="9182278" y="2047313"/>
                </a:lnTo>
                <a:lnTo>
                  <a:pt x="9184334" y="2047686"/>
                </a:lnTo>
                <a:cubicBezTo>
                  <a:pt x="9192950" y="2042242"/>
                  <a:pt x="9192359" y="2022485"/>
                  <a:pt x="9185124" y="1997142"/>
                </a:cubicBezTo>
                <a:lnTo>
                  <a:pt x="9181592" y="1987782"/>
                </a:lnTo>
                <a:lnTo>
                  <a:pt x="9181190" y="1974586"/>
                </a:lnTo>
                <a:cubicBezTo>
                  <a:pt x="9180902" y="1968441"/>
                  <a:pt x="9180584" y="1964399"/>
                  <a:pt x="9180252" y="1963164"/>
                </a:cubicBezTo>
                <a:cubicBezTo>
                  <a:pt x="9179760" y="1961378"/>
                  <a:pt x="9179284" y="1962333"/>
                  <a:pt x="9178804" y="1965349"/>
                </a:cubicBezTo>
                <a:lnTo>
                  <a:pt x="9177606" y="1977215"/>
                </a:lnTo>
                <a:lnTo>
                  <a:pt x="9169614" y="1956030"/>
                </a:lnTo>
                <a:cubicBezTo>
                  <a:pt x="9143144" y="1898537"/>
                  <a:pt x="9095234" y="1836160"/>
                  <a:pt x="9046406" y="1838718"/>
                </a:cubicBezTo>
                <a:cubicBezTo>
                  <a:pt x="9077129" y="1760642"/>
                  <a:pt x="9077129" y="1760642"/>
                  <a:pt x="8960873" y="1764524"/>
                </a:cubicBezTo>
                <a:cubicBezTo>
                  <a:pt x="9002330" y="1712259"/>
                  <a:pt x="9001568" y="1700272"/>
                  <a:pt x="8946755" y="1690806"/>
                </a:cubicBezTo>
                <a:cubicBezTo>
                  <a:pt x="8893980" y="1681628"/>
                  <a:pt x="8836186" y="1683529"/>
                  <a:pt x="8786897" y="1665607"/>
                </a:cubicBezTo>
                <a:cubicBezTo>
                  <a:pt x="8827191" y="1600331"/>
                  <a:pt x="8835148" y="1529576"/>
                  <a:pt x="8924505" y="1489227"/>
                </a:cubicBezTo>
                <a:cubicBezTo>
                  <a:pt x="8938584" y="1482958"/>
                  <a:pt x="8947122" y="1463671"/>
                  <a:pt x="8937122" y="1454681"/>
                </a:cubicBezTo>
                <a:cubicBezTo>
                  <a:pt x="8901654" y="1421129"/>
                  <a:pt x="8944526" y="1343460"/>
                  <a:pt x="8841119" y="1348202"/>
                </a:cubicBezTo>
                <a:cubicBezTo>
                  <a:pt x="8828354" y="1348673"/>
                  <a:pt x="8816185" y="1342631"/>
                  <a:pt x="8825548" y="1331028"/>
                </a:cubicBezTo>
                <a:cubicBezTo>
                  <a:pt x="8857711" y="1291432"/>
                  <a:pt x="8816096" y="1298887"/>
                  <a:pt x="8790413" y="1297436"/>
                </a:cubicBezTo>
                <a:cubicBezTo>
                  <a:pt x="8759333" y="1295832"/>
                  <a:pt x="8725565" y="1315490"/>
                  <a:pt x="8695944" y="1299752"/>
                </a:cubicBezTo>
                <a:cubicBezTo>
                  <a:pt x="8701338" y="1278697"/>
                  <a:pt x="8726082" y="1275968"/>
                  <a:pt x="8743050" y="1267471"/>
                </a:cubicBezTo>
                <a:cubicBezTo>
                  <a:pt x="8792636" y="1242406"/>
                  <a:pt x="8832648" y="1215014"/>
                  <a:pt x="8831902" y="1166250"/>
                </a:cubicBezTo>
                <a:cubicBezTo>
                  <a:pt x="8831416" y="1126849"/>
                  <a:pt x="8834560" y="1091573"/>
                  <a:pt x="8763628" y="1088084"/>
                </a:cubicBezTo>
                <a:cubicBezTo>
                  <a:pt x="8752484" y="1087556"/>
                  <a:pt x="8746480" y="1083182"/>
                  <a:pt x="8744052" y="1076766"/>
                </a:cubicBezTo>
                <a:cubicBezTo>
                  <a:pt x="8751664" y="1069402"/>
                  <a:pt x="8758926" y="1061811"/>
                  <a:pt x="8767977" y="1055883"/>
                </a:cubicBezTo>
                <a:cubicBezTo>
                  <a:pt x="8798386" y="1036363"/>
                  <a:pt x="8807604" y="1011893"/>
                  <a:pt x="8815418" y="986519"/>
                </a:cubicBezTo>
                <a:cubicBezTo>
                  <a:pt x="8820450" y="970342"/>
                  <a:pt x="8826500" y="954308"/>
                  <a:pt x="8839356" y="939330"/>
                </a:cubicBezTo>
                <a:cubicBezTo>
                  <a:pt x="8847184" y="930060"/>
                  <a:pt x="8857152" y="922680"/>
                  <a:pt x="8869964" y="917639"/>
                </a:cubicBezTo>
                <a:cubicBezTo>
                  <a:pt x="8881119" y="913066"/>
                  <a:pt x="8884190" y="908399"/>
                  <a:pt x="8876013" y="901606"/>
                </a:cubicBezTo>
                <a:cubicBezTo>
                  <a:pt x="8852888" y="882126"/>
                  <a:pt x="8842659" y="858937"/>
                  <a:pt x="8855230" y="828963"/>
                </a:cubicBezTo>
                <a:cubicBezTo>
                  <a:pt x="8859032" y="819911"/>
                  <a:pt x="8855550" y="812818"/>
                  <a:pt x="8844988" y="810876"/>
                </a:cubicBezTo>
                <a:cubicBezTo>
                  <a:pt x="8801020" y="802512"/>
                  <a:pt x="8788328" y="772374"/>
                  <a:pt x="8768255" y="747963"/>
                </a:cubicBezTo>
                <a:cubicBezTo>
                  <a:pt x="8739786" y="713294"/>
                  <a:pt x="8713605" y="677543"/>
                  <a:pt x="8692953" y="638707"/>
                </a:cubicBezTo>
                <a:cubicBezTo>
                  <a:pt x="8680700" y="615495"/>
                  <a:pt x="8668800" y="592509"/>
                  <a:pt x="8674423" y="564449"/>
                </a:cubicBezTo>
                <a:cubicBezTo>
                  <a:pt x="8675670" y="557588"/>
                  <a:pt x="8672308" y="552358"/>
                  <a:pt x="8667642" y="547822"/>
                </a:cubicBezTo>
                <a:cubicBezTo>
                  <a:pt x="8647856" y="527939"/>
                  <a:pt x="8648704" y="504214"/>
                  <a:pt x="8661198" y="478275"/>
                </a:cubicBezTo>
                <a:cubicBezTo>
                  <a:pt x="8668953" y="462573"/>
                  <a:pt x="8667832" y="460828"/>
                  <a:pt x="8645813" y="464032"/>
                </a:cubicBezTo>
                <a:cubicBezTo>
                  <a:pt x="8601088" y="470255"/>
                  <a:pt x="8556732" y="476969"/>
                  <a:pt x="8512338" y="477784"/>
                </a:cubicBezTo>
                <a:cubicBezTo>
                  <a:pt x="8462562" y="478712"/>
                  <a:pt x="8445778" y="468934"/>
                  <a:pt x="8481050" y="430572"/>
                </a:cubicBezTo>
                <a:cubicBezTo>
                  <a:pt x="8488612" y="422408"/>
                  <a:pt x="8495122" y="413567"/>
                  <a:pt x="8498220" y="404064"/>
                </a:cubicBezTo>
                <a:cubicBezTo>
                  <a:pt x="8500436" y="396549"/>
                  <a:pt x="8497776" y="391771"/>
                  <a:pt x="8489536" y="389280"/>
                </a:cubicBezTo>
                <a:close/>
                <a:moveTo>
                  <a:pt x="0" y="0"/>
                </a:moveTo>
                <a:lnTo>
                  <a:pt x="12192000" y="0"/>
                </a:lnTo>
                <a:lnTo>
                  <a:pt x="12192000" y="6858000"/>
                </a:ln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0355B7D-9BB5-108F-6D20-B9D972CE4C3B}"/>
              </a:ext>
            </a:extLst>
          </p:cNvPr>
          <p:cNvSpPr>
            <a:spLocks noGrp="1"/>
          </p:cNvSpPr>
          <p:nvPr>
            <p:ph type="ctrTitle"/>
          </p:nvPr>
        </p:nvSpPr>
        <p:spPr>
          <a:xfrm>
            <a:off x="1524000" y="4063296"/>
            <a:ext cx="9144000" cy="1152663"/>
          </a:xfrm>
        </p:spPr>
        <p:txBody>
          <a:bodyPr anchor="ctr">
            <a:normAutofit fontScale="90000"/>
          </a:bodyPr>
          <a:lstStyle/>
          <a:p>
            <a:r>
              <a:rPr lang="tr-TR" sz="1800" dirty="0">
                <a:effectLst/>
                <a:latin typeface="Calibri" panose="020F0502020204030204" pitchFamily="34" charset="0"/>
                <a:ea typeface="Calibri" panose="020F0502020204030204" pitchFamily="34" charset="0"/>
                <a:cs typeface="Times New Roman" panose="02020603050405020304" pitchFamily="18" charset="0"/>
              </a:rPr>
              <a:t/>
            </a:r>
            <a:br>
              <a:rPr lang="tr-TR" sz="1800" dirty="0">
                <a:effectLst/>
                <a:latin typeface="Calibri" panose="020F0502020204030204" pitchFamily="34" charset="0"/>
                <a:ea typeface="Calibri" panose="020F0502020204030204" pitchFamily="34" charset="0"/>
                <a:cs typeface="Times New Roman" panose="02020603050405020304" pitchFamily="18" charset="0"/>
              </a:rPr>
            </a:br>
            <a:r>
              <a:rPr lang="tr-TR" sz="1800" dirty="0">
                <a:effectLst/>
                <a:latin typeface="Calibri" panose="020F0502020204030204" pitchFamily="34" charset="0"/>
                <a:ea typeface="Calibri" panose="020F0502020204030204" pitchFamily="34" charset="0"/>
                <a:cs typeface="Times New Roman" panose="02020603050405020304" pitchFamily="18" charset="0"/>
              </a:rPr>
              <a:t/>
            </a:r>
            <a:br>
              <a:rPr lang="tr-TR" sz="1800" dirty="0">
                <a:effectLst/>
                <a:latin typeface="Calibri" panose="020F0502020204030204" pitchFamily="34" charset="0"/>
                <a:ea typeface="Calibri" panose="020F0502020204030204" pitchFamily="34" charset="0"/>
                <a:cs typeface="Times New Roman" panose="02020603050405020304" pitchFamily="18" charset="0"/>
              </a:rPr>
            </a:br>
            <a:r>
              <a:rPr lang="tr-TR" sz="1800" dirty="0">
                <a:effectLst/>
                <a:latin typeface="Calibri" panose="020F0502020204030204" pitchFamily="34" charset="0"/>
                <a:ea typeface="Calibri" panose="020F0502020204030204" pitchFamily="34" charset="0"/>
                <a:cs typeface="Times New Roman" panose="02020603050405020304" pitchFamily="18" charset="0"/>
              </a:rPr>
              <a:t>BM Sürdürülebilir Kalkınma Hedefleri</a:t>
            </a:r>
            <a:br>
              <a:rPr lang="tr-TR" sz="1800" dirty="0">
                <a:effectLst/>
                <a:latin typeface="Calibri" panose="020F0502020204030204" pitchFamily="34" charset="0"/>
                <a:ea typeface="Calibri" panose="020F0502020204030204" pitchFamily="34" charset="0"/>
                <a:cs typeface="Times New Roman" panose="02020603050405020304" pitchFamily="18" charset="0"/>
              </a:rPr>
            </a:br>
            <a:r>
              <a:rPr lang="tr-TR" sz="1800" dirty="0">
                <a:latin typeface="Calibri" panose="020F0502020204030204" pitchFamily="34" charset="0"/>
                <a:ea typeface="Calibri" panose="020F0502020204030204" pitchFamily="34" charset="0"/>
                <a:cs typeface="Times New Roman" panose="02020603050405020304" pitchFamily="18" charset="0"/>
              </a:rPr>
              <a:t>Bilgilendirme Toplantısı</a:t>
            </a:r>
            <a:br>
              <a:rPr lang="tr-TR" sz="1800" dirty="0">
                <a:latin typeface="Calibri" panose="020F0502020204030204" pitchFamily="34" charset="0"/>
                <a:ea typeface="Calibri" panose="020F0502020204030204" pitchFamily="34" charset="0"/>
                <a:cs typeface="Times New Roman" panose="02020603050405020304" pitchFamily="18" charset="0"/>
              </a:rPr>
            </a:br>
            <a:r>
              <a:rPr lang="tr-TR" sz="1800" dirty="0">
                <a:latin typeface="Calibri" panose="020F0502020204030204" pitchFamily="34" charset="0"/>
                <a:ea typeface="Calibri" panose="020F0502020204030204" pitchFamily="34" charset="0"/>
                <a:cs typeface="Times New Roman" panose="02020603050405020304" pitchFamily="18" charset="0"/>
              </a:rPr>
              <a:t/>
            </a:r>
            <a:br>
              <a:rPr lang="tr-TR" sz="1800" dirty="0">
                <a:latin typeface="Calibri" panose="020F0502020204030204" pitchFamily="34" charset="0"/>
                <a:ea typeface="Calibri" panose="020F0502020204030204" pitchFamily="34" charset="0"/>
                <a:cs typeface="Times New Roman" panose="02020603050405020304" pitchFamily="18" charset="0"/>
              </a:rPr>
            </a:br>
            <a:r>
              <a:rPr lang="en-TR" sz="1800" dirty="0"/>
              <a:t/>
            </a:r>
            <a:br>
              <a:rPr lang="en-TR" sz="1800" dirty="0"/>
            </a:br>
            <a:endParaRPr lang="en-TR" sz="1800" dirty="0"/>
          </a:p>
        </p:txBody>
      </p:sp>
      <p:sp>
        <p:nvSpPr>
          <p:cNvPr id="3" name="Subtitle 2">
            <a:extLst>
              <a:ext uri="{FF2B5EF4-FFF2-40B4-BE49-F238E27FC236}">
                <a16:creationId xmlns:a16="http://schemas.microsoft.com/office/drawing/2014/main" id="{168EFA6B-5CD5-B4A7-FF8B-3D251EF10F84}"/>
              </a:ext>
            </a:extLst>
          </p:cNvPr>
          <p:cNvSpPr>
            <a:spLocks noGrp="1"/>
          </p:cNvSpPr>
          <p:nvPr>
            <p:ph type="subTitle" idx="1"/>
          </p:nvPr>
        </p:nvSpPr>
        <p:spPr>
          <a:xfrm>
            <a:off x="1524000" y="5329534"/>
            <a:ext cx="9144000" cy="646785"/>
          </a:xfrm>
        </p:spPr>
        <p:txBody>
          <a:bodyPr>
            <a:normAutofit/>
          </a:bodyPr>
          <a:lstStyle/>
          <a:p>
            <a:r>
              <a:rPr lang="tr-TR" sz="1500" dirty="0">
                <a:effectLst/>
                <a:latin typeface="Calibri" panose="020F0502020204030204" pitchFamily="34" charset="0"/>
                <a:ea typeface="Calibri" panose="020F0502020204030204" pitchFamily="34" charset="0"/>
                <a:cs typeface="Times New Roman" panose="02020603050405020304" pitchFamily="18" charset="0"/>
              </a:rPr>
              <a:t>Endüstri Mühendisliği Bölümü</a:t>
            </a:r>
          </a:p>
          <a:p>
            <a:endParaRPr lang="en-TR" sz="1500" dirty="0"/>
          </a:p>
        </p:txBody>
      </p:sp>
      <p:pic>
        <p:nvPicPr>
          <p:cNvPr id="5" name="Picture 4" descr="A logo of a university&#10;&#10;Description automatically generated">
            <a:extLst>
              <a:ext uri="{FF2B5EF4-FFF2-40B4-BE49-F238E27FC236}">
                <a16:creationId xmlns:a16="http://schemas.microsoft.com/office/drawing/2014/main" id="{4D797FBE-1F58-51FD-B079-49F9BD3DE50A}"/>
              </a:ext>
            </a:extLst>
          </p:cNvPr>
          <p:cNvPicPr>
            <a:picLocks noChangeAspect="1"/>
          </p:cNvPicPr>
          <p:nvPr/>
        </p:nvPicPr>
        <p:blipFill>
          <a:blip r:embed="rId2"/>
          <a:stretch>
            <a:fillRect/>
          </a:stretch>
        </p:blipFill>
        <p:spPr>
          <a:xfrm>
            <a:off x="4348596" y="1647993"/>
            <a:ext cx="3217333" cy="1608666"/>
          </a:xfrm>
          <a:prstGeom prst="rect">
            <a:avLst/>
          </a:prstGeom>
        </p:spPr>
      </p:pic>
      <p:sp>
        <p:nvSpPr>
          <p:cNvPr id="6" name="Date Placeholder 5">
            <a:extLst>
              <a:ext uri="{FF2B5EF4-FFF2-40B4-BE49-F238E27FC236}">
                <a16:creationId xmlns:a16="http://schemas.microsoft.com/office/drawing/2014/main" id="{12DFFA06-FC94-0E34-7162-13CAB9DE6948}"/>
              </a:ext>
            </a:extLst>
          </p:cNvPr>
          <p:cNvSpPr>
            <a:spLocks noGrp="1"/>
          </p:cNvSpPr>
          <p:nvPr>
            <p:ph type="dt" sz="half" idx="10"/>
          </p:nvPr>
        </p:nvSpPr>
        <p:spPr/>
        <p:txBody>
          <a:bodyPr/>
          <a:lstStyle/>
          <a:p>
            <a:fld id="{09D6FBD0-77FB-A748-91B8-525BF90D001A}" type="datetime1">
              <a:rPr lang="tr-TR" smtClean="0"/>
              <a:t>16.07.2024</a:t>
            </a:fld>
            <a:endParaRPr lang="en-TR"/>
          </a:p>
        </p:txBody>
      </p:sp>
      <p:sp>
        <p:nvSpPr>
          <p:cNvPr id="7" name="Slide Number Placeholder 6">
            <a:extLst>
              <a:ext uri="{FF2B5EF4-FFF2-40B4-BE49-F238E27FC236}">
                <a16:creationId xmlns:a16="http://schemas.microsoft.com/office/drawing/2014/main" id="{AE4E06D3-21B0-7783-E11C-62BD0BCF870C}"/>
              </a:ext>
            </a:extLst>
          </p:cNvPr>
          <p:cNvSpPr>
            <a:spLocks noGrp="1"/>
          </p:cNvSpPr>
          <p:nvPr>
            <p:ph type="sldNum" sz="quarter" idx="12"/>
          </p:nvPr>
        </p:nvSpPr>
        <p:spPr/>
        <p:txBody>
          <a:bodyPr/>
          <a:lstStyle/>
          <a:p>
            <a:fld id="{72DC510F-6AD0-954C-8BC2-F280FC726613}" type="slidenum">
              <a:rPr lang="en-TR" smtClean="0"/>
              <a:t>1</a:t>
            </a:fld>
            <a:endParaRPr lang="en-TR"/>
          </a:p>
        </p:txBody>
      </p:sp>
    </p:spTree>
    <p:extLst>
      <p:ext uri="{BB962C8B-B14F-4D97-AF65-F5344CB8AC3E}">
        <p14:creationId xmlns:p14="http://schemas.microsoft.com/office/powerpoint/2010/main" val="3934655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CC6FA1-D1F5-7FE3-95D6-68854C1F7149}"/>
              </a:ext>
            </a:extLst>
          </p:cNvPr>
          <p:cNvSpPr>
            <a:spLocks noGrp="1"/>
          </p:cNvSpPr>
          <p:nvPr>
            <p:ph type="title"/>
          </p:nvPr>
        </p:nvSpPr>
        <p:spPr>
          <a:xfrm>
            <a:off x="630936" y="640080"/>
            <a:ext cx="4818888" cy="1481328"/>
          </a:xfrm>
        </p:spPr>
        <p:txBody>
          <a:bodyPr anchor="b">
            <a:normAutofit/>
          </a:bodyPr>
          <a:lstStyle/>
          <a:p>
            <a:r>
              <a:rPr lang="tr-TR" sz="5000">
                <a:effectLst/>
                <a:latin typeface="Calibri" panose="020F0502020204030204" pitchFamily="34" charset="0"/>
                <a:ea typeface="Calibri" panose="020F0502020204030204" pitchFamily="34" charset="0"/>
                <a:cs typeface="Times New Roman" panose="02020603050405020304" pitchFamily="18" charset="0"/>
              </a:rPr>
              <a:t>7. Hedef: Temiz ve Ucuz Enerji</a:t>
            </a:r>
            <a:endParaRPr lang="en-TR" sz="5000"/>
          </a:p>
        </p:txBody>
      </p:sp>
      <p:sp>
        <p:nvSpPr>
          <p:cNvPr id="11"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ED0D0BE-A96C-8FC6-D170-B5587DE4C7DC}"/>
              </a:ext>
            </a:extLst>
          </p:cNvPr>
          <p:cNvSpPr>
            <a:spLocks noGrp="1"/>
          </p:cNvSpPr>
          <p:nvPr>
            <p:ph idx="1"/>
          </p:nvPr>
        </p:nvSpPr>
        <p:spPr>
          <a:xfrm>
            <a:off x="630936" y="2660904"/>
            <a:ext cx="4818888" cy="3547872"/>
          </a:xfrm>
        </p:spPr>
        <p:txBody>
          <a:bodyPr anchor="t">
            <a:normAutofit/>
          </a:bodyPr>
          <a:lstStyle/>
          <a:p>
            <a:pPr>
              <a:spcAft>
                <a:spcPts val="800"/>
              </a:spcAft>
            </a:pPr>
            <a:r>
              <a:rPr lang="tr-TR" sz="1400" dirty="0">
                <a:effectLst/>
                <a:latin typeface="Calibri" panose="020F0502020204030204" pitchFamily="34" charset="0"/>
                <a:ea typeface="Calibri" panose="020F0502020204030204" pitchFamily="34" charset="0"/>
                <a:cs typeface="Times New Roman" panose="02020603050405020304" pitchFamily="18" charset="0"/>
              </a:rPr>
              <a:t>Sürdürülebilir enerjiye geçişi hızlandırın, enerji verimliliğini artırın, yenilenebilir enerji kaynaklarını teşvik edin.</a:t>
            </a:r>
            <a:endParaRPr lang="en-TR" sz="1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tr-TR" sz="1400" dirty="0">
                <a:effectLst/>
                <a:latin typeface="Calibri" panose="020F0502020204030204" pitchFamily="34" charset="0"/>
                <a:ea typeface="Calibri" panose="020F0502020204030204" pitchFamily="34" charset="0"/>
                <a:cs typeface="Times New Roman" panose="02020603050405020304" pitchFamily="18" charset="0"/>
              </a:rPr>
              <a:t>Örnek: Bir ülkede yenilenebilir enerji kaynaklarına yatırım yaparak, fosil yakıtların kullanımını azaltabiliriz. Güneş enerjisi panelleri ve rüzgar türbinleri gibi yenilenebilir enerji teknolojileriyle enerji verimliliğini artırarak, hem çevreyi koruyabilir hem de enerji maliyetlerini düşürebiliriz.</a:t>
            </a:r>
            <a:endParaRPr lang="en-TR" sz="1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tr-TR" sz="1400" dirty="0">
                <a:effectLst/>
                <a:latin typeface="Calibri" panose="020F0502020204030204" pitchFamily="34" charset="0"/>
                <a:ea typeface="Calibri" panose="020F0502020204030204" pitchFamily="34" charset="0"/>
                <a:cs typeface="Times New Roman" panose="02020603050405020304" pitchFamily="18" charset="0"/>
              </a:rPr>
              <a:t>Yenilenebilir Enerji Kullanımını Teşvik Projesi (Hindistan): Bu proje, Hindistan'da yenilenebilir enerji kullanımını teşvik etmeyi amaçlamaktadır. Proje kapsamında, güneş enerjisi panellerinin kurulumu ve rüzgar enerjisi türbinlerinin inşası gibi yenilenebilir enerji kaynaklarının kullanımını artırmak için altyapı geliştirilmektedir. Bu sayede, fosil yakıtlara bağımlılığın azaltılması ve sera gazı emisyonlarının düşürülmesi hedeflenmektedir.</a:t>
            </a:r>
            <a:endParaRPr lang="en-TR"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en-TR" sz="1400" dirty="0"/>
          </a:p>
        </p:txBody>
      </p:sp>
      <p:pic>
        <p:nvPicPr>
          <p:cNvPr id="4" name="Content Placeholder 3">
            <a:extLst>
              <a:ext uri="{FF2B5EF4-FFF2-40B4-BE49-F238E27FC236}">
                <a16:creationId xmlns:a16="http://schemas.microsoft.com/office/drawing/2014/main" id="{6B78FBEB-0026-8D4D-E75B-8A16841B8A70}"/>
              </a:ext>
            </a:extLst>
          </p:cNvPr>
          <p:cNvPicPr>
            <a:picLocks noChangeAspect="1"/>
          </p:cNvPicPr>
          <p:nvPr/>
        </p:nvPicPr>
        <p:blipFill rotWithShape="1">
          <a:blip r:embed="rId2">
            <a:extLst>
              <a:ext uri="{28A0092B-C50C-407E-A947-70E740481C1C}">
                <a14:useLocalDpi xmlns:a14="http://schemas.microsoft.com/office/drawing/2010/main" val="0"/>
              </a:ext>
            </a:extLst>
          </a:blip>
          <a:srcRect l="1324" t="50000" r="83969" b="25259"/>
          <a:stretch/>
        </p:blipFill>
        <p:spPr bwMode="auto">
          <a:xfrm>
            <a:off x="6099048" y="719900"/>
            <a:ext cx="5458968" cy="5418199"/>
          </a:xfrm>
          <a:prstGeom prst="rect">
            <a:avLst/>
          </a:prstGeom>
          <a:noFill/>
        </p:spPr>
      </p:pic>
      <p:sp>
        <p:nvSpPr>
          <p:cNvPr id="5" name="Date Placeholder 4">
            <a:extLst>
              <a:ext uri="{FF2B5EF4-FFF2-40B4-BE49-F238E27FC236}">
                <a16:creationId xmlns:a16="http://schemas.microsoft.com/office/drawing/2014/main" id="{6EB138E0-C898-8FB7-9750-A87C306C4685}"/>
              </a:ext>
            </a:extLst>
          </p:cNvPr>
          <p:cNvSpPr>
            <a:spLocks noGrp="1"/>
          </p:cNvSpPr>
          <p:nvPr>
            <p:ph type="dt" sz="half" idx="10"/>
          </p:nvPr>
        </p:nvSpPr>
        <p:spPr/>
        <p:txBody>
          <a:bodyPr/>
          <a:lstStyle/>
          <a:p>
            <a:fld id="{237052CC-F684-7643-9ACA-F6DDB42585F6}" type="datetime1">
              <a:rPr lang="tr-TR" smtClean="0"/>
              <a:t>16.07.2024</a:t>
            </a:fld>
            <a:endParaRPr lang="en-TR"/>
          </a:p>
        </p:txBody>
      </p:sp>
      <p:sp>
        <p:nvSpPr>
          <p:cNvPr id="6" name="Slide Number Placeholder 5">
            <a:extLst>
              <a:ext uri="{FF2B5EF4-FFF2-40B4-BE49-F238E27FC236}">
                <a16:creationId xmlns:a16="http://schemas.microsoft.com/office/drawing/2014/main" id="{6AE49C2F-0D99-B0A1-4AAE-D90B314C7642}"/>
              </a:ext>
            </a:extLst>
          </p:cNvPr>
          <p:cNvSpPr>
            <a:spLocks noGrp="1"/>
          </p:cNvSpPr>
          <p:nvPr>
            <p:ph type="sldNum" sz="quarter" idx="12"/>
          </p:nvPr>
        </p:nvSpPr>
        <p:spPr/>
        <p:txBody>
          <a:bodyPr/>
          <a:lstStyle/>
          <a:p>
            <a:fld id="{72DC510F-6AD0-954C-8BC2-F280FC726613}" type="slidenum">
              <a:rPr lang="en-TR" smtClean="0"/>
              <a:t>10</a:t>
            </a:fld>
            <a:endParaRPr lang="en-TR"/>
          </a:p>
        </p:txBody>
      </p:sp>
    </p:spTree>
    <p:extLst>
      <p:ext uri="{BB962C8B-B14F-4D97-AF65-F5344CB8AC3E}">
        <p14:creationId xmlns:p14="http://schemas.microsoft.com/office/powerpoint/2010/main" val="131560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B831B6F-405A-4B47-B9BB-5CA88F2858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20DE7F-6540-93E3-ED27-C30F5E744B95}"/>
              </a:ext>
            </a:extLst>
          </p:cNvPr>
          <p:cNvSpPr>
            <a:spLocks noGrp="1"/>
          </p:cNvSpPr>
          <p:nvPr>
            <p:ph type="title"/>
          </p:nvPr>
        </p:nvSpPr>
        <p:spPr>
          <a:xfrm>
            <a:off x="6739128" y="638089"/>
            <a:ext cx="4818888" cy="1476801"/>
          </a:xfrm>
        </p:spPr>
        <p:txBody>
          <a:bodyPr anchor="b">
            <a:normAutofit/>
          </a:bodyPr>
          <a:lstStyle/>
          <a:p>
            <a:r>
              <a:rPr lang="tr-TR" sz="4600">
                <a:effectLst/>
                <a:latin typeface="Calibri" panose="020F0502020204030204" pitchFamily="34" charset="0"/>
                <a:ea typeface="Calibri" panose="020F0502020204030204" pitchFamily="34" charset="0"/>
                <a:cs typeface="Times New Roman" panose="02020603050405020304" pitchFamily="18" charset="0"/>
              </a:rPr>
              <a:t>8. Hedef: İş ve Ekonomik Büyüme</a:t>
            </a:r>
            <a:endParaRPr lang="en-TR" sz="4600"/>
          </a:p>
        </p:txBody>
      </p:sp>
      <p:pic>
        <p:nvPicPr>
          <p:cNvPr id="4" name="Content Placeholder 3">
            <a:extLst>
              <a:ext uri="{FF2B5EF4-FFF2-40B4-BE49-F238E27FC236}">
                <a16:creationId xmlns:a16="http://schemas.microsoft.com/office/drawing/2014/main" id="{C71BFAFA-9355-68FD-01BB-2CC7EEE37377}"/>
              </a:ext>
            </a:extLst>
          </p:cNvPr>
          <p:cNvPicPr>
            <a:picLocks noChangeAspect="1"/>
          </p:cNvPicPr>
          <p:nvPr/>
        </p:nvPicPr>
        <p:blipFill rotWithShape="1">
          <a:blip r:embed="rId2">
            <a:extLst>
              <a:ext uri="{28A0092B-C50C-407E-A947-70E740481C1C}">
                <a14:useLocalDpi xmlns:a14="http://schemas.microsoft.com/office/drawing/2010/main" val="0"/>
              </a:ext>
            </a:extLst>
          </a:blip>
          <a:srcRect l="18089" t="50000" r="67645" b="26008"/>
          <a:stretch/>
        </p:blipFill>
        <p:spPr bwMode="auto">
          <a:xfrm>
            <a:off x="630936" y="720695"/>
            <a:ext cx="5458968" cy="5416609"/>
          </a:xfrm>
          <a:prstGeom prst="rect">
            <a:avLst/>
          </a:prstGeom>
          <a:noFill/>
        </p:spPr>
      </p:pic>
      <p:sp>
        <p:nvSpPr>
          <p:cNvPr id="11" name="sketch line">
            <a:extLst>
              <a:ext uri="{FF2B5EF4-FFF2-40B4-BE49-F238E27FC236}">
                <a16:creationId xmlns:a16="http://schemas.microsoft.com/office/drawing/2014/main" id="{953EE71A-6488-4203-A7C4-77102FD0DC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912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F1CDC54-8270-B5E2-DBD9-A204AE8390F6}"/>
              </a:ext>
            </a:extLst>
          </p:cNvPr>
          <p:cNvSpPr>
            <a:spLocks noGrp="1"/>
          </p:cNvSpPr>
          <p:nvPr>
            <p:ph idx="1"/>
          </p:nvPr>
        </p:nvSpPr>
        <p:spPr>
          <a:xfrm>
            <a:off x="6739128" y="2664886"/>
            <a:ext cx="4818888" cy="3550789"/>
          </a:xfrm>
        </p:spPr>
        <p:txBody>
          <a:bodyPr anchor="t">
            <a:normAutofit/>
          </a:bodyPr>
          <a:lstStyle/>
          <a:p>
            <a:pPr>
              <a:spcAft>
                <a:spcPts val="80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Sürdürülebilir, kapsayıcı ve sürdürülebilir ekonomik büyümeyi teşvik edin, üretken istihdam yaratın, insanlık onuruna uygun işler sağlayın.</a:t>
            </a:r>
            <a:endParaRPr lang="en-TR" sz="20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tr-TR" sz="2000" dirty="0">
                <a:effectLst/>
                <a:latin typeface="Segoe UI" panose="020B0502040204020203" pitchFamily="34" charset="0"/>
                <a:ea typeface="Calibri" panose="020F0502020204030204" pitchFamily="34" charset="0"/>
                <a:cs typeface="Times New Roman" panose="02020603050405020304" pitchFamily="18" charset="0"/>
              </a:rPr>
              <a:t>Örnek: Bir ekonomide iş ve ekonomik büyümeyi teşvik etmek için girişimciliği destekleyen politikalar uygulanabilir. KOBİ'lere finansal destek sağlanabilir, işletme eğitimleri düzenlenebilir ve yeni iş fırsatları yaratmak için altyapı projeleri başlatılabilir.</a:t>
            </a:r>
            <a:endParaRPr lang="en-T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TR" sz="2000" dirty="0"/>
          </a:p>
        </p:txBody>
      </p:sp>
      <p:sp>
        <p:nvSpPr>
          <p:cNvPr id="5" name="Date Placeholder 4">
            <a:extLst>
              <a:ext uri="{FF2B5EF4-FFF2-40B4-BE49-F238E27FC236}">
                <a16:creationId xmlns:a16="http://schemas.microsoft.com/office/drawing/2014/main" id="{9F6207C0-4FEE-4A08-D7C8-B82C07F02985}"/>
              </a:ext>
            </a:extLst>
          </p:cNvPr>
          <p:cNvSpPr>
            <a:spLocks noGrp="1"/>
          </p:cNvSpPr>
          <p:nvPr>
            <p:ph type="dt" sz="half" idx="10"/>
          </p:nvPr>
        </p:nvSpPr>
        <p:spPr/>
        <p:txBody>
          <a:bodyPr/>
          <a:lstStyle/>
          <a:p>
            <a:fld id="{3AD37260-3685-A640-8169-EF8C222C53C8}" type="datetime1">
              <a:rPr lang="tr-TR" smtClean="0"/>
              <a:t>16.07.2024</a:t>
            </a:fld>
            <a:endParaRPr lang="en-TR"/>
          </a:p>
        </p:txBody>
      </p:sp>
      <p:sp>
        <p:nvSpPr>
          <p:cNvPr id="6" name="Slide Number Placeholder 5">
            <a:extLst>
              <a:ext uri="{FF2B5EF4-FFF2-40B4-BE49-F238E27FC236}">
                <a16:creationId xmlns:a16="http://schemas.microsoft.com/office/drawing/2014/main" id="{3DF2C4A1-A925-F53C-E22D-C79437E43168}"/>
              </a:ext>
            </a:extLst>
          </p:cNvPr>
          <p:cNvSpPr>
            <a:spLocks noGrp="1"/>
          </p:cNvSpPr>
          <p:nvPr>
            <p:ph type="sldNum" sz="quarter" idx="12"/>
          </p:nvPr>
        </p:nvSpPr>
        <p:spPr/>
        <p:txBody>
          <a:bodyPr/>
          <a:lstStyle/>
          <a:p>
            <a:fld id="{72DC510F-6AD0-954C-8BC2-F280FC726613}" type="slidenum">
              <a:rPr lang="en-TR" smtClean="0"/>
              <a:t>11</a:t>
            </a:fld>
            <a:endParaRPr lang="en-TR"/>
          </a:p>
        </p:txBody>
      </p:sp>
    </p:spTree>
    <p:extLst>
      <p:ext uri="{BB962C8B-B14F-4D97-AF65-F5344CB8AC3E}">
        <p14:creationId xmlns:p14="http://schemas.microsoft.com/office/powerpoint/2010/main" val="3869037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540423-937A-081A-30EC-A3684208FF23}"/>
              </a:ext>
            </a:extLst>
          </p:cNvPr>
          <p:cNvSpPr>
            <a:spLocks noGrp="1"/>
          </p:cNvSpPr>
          <p:nvPr>
            <p:ph type="title"/>
          </p:nvPr>
        </p:nvSpPr>
        <p:spPr>
          <a:xfrm>
            <a:off x="630936" y="640080"/>
            <a:ext cx="4818888" cy="1481328"/>
          </a:xfrm>
        </p:spPr>
        <p:txBody>
          <a:bodyPr anchor="b">
            <a:normAutofit/>
          </a:bodyPr>
          <a:lstStyle/>
          <a:p>
            <a:r>
              <a:rPr lang="tr-TR" sz="5000">
                <a:effectLst/>
                <a:latin typeface="Calibri" panose="020F0502020204030204" pitchFamily="34" charset="0"/>
                <a:ea typeface="Calibri" panose="020F0502020204030204" pitchFamily="34" charset="0"/>
                <a:cs typeface="Times New Roman" panose="02020603050405020304" pitchFamily="18" charset="0"/>
              </a:rPr>
              <a:t>9. Hedef: Sanayi, Yenilik ve Altyapı</a:t>
            </a:r>
            <a:endParaRPr lang="en-TR" sz="5000"/>
          </a:p>
        </p:txBody>
      </p:sp>
      <p:sp>
        <p:nvSpPr>
          <p:cNvPr id="11"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8C67105-2EE9-B47A-8E23-D2CF2F19A382}"/>
              </a:ext>
            </a:extLst>
          </p:cNvPr>
          <p:cNvSpPr>
            <a:spLocks noGrp="1"/>
          </p:cNvSpPr>
          <p:nvPr>
            <p:ph idx="1"/>
          </p:nvPr>
        </p:nvSpPr>
        <p:spPr>
          <a:xfrm>
            <a:off x="630936" y="2660904"/>
            <a:ext cx="4818888" cy="3547872"/>
          </a:xfrm>
        </p:spPr>
        <p:txBody>
          <a:bodyPr anchor="t">
            <a:normAutofit/>
          </a:bodyPr>
          <a:lstStyle/>
          <a:p>
            <a:pPr>
              <a:spcAft>
                <a:spcPts val="800"/>
              </a:spcAft>
            </a:pPr>
            <a:r>
              <a:rPr lang="tr-TR" sz="2200" dirty="0">
                <a:effectLst/>
                <a:latin typeface="Calibri" panose="020F0502020204030204" pitchFamily="34" charset="0"/>
                <a:ea typeface="Calibri" panose="020F0502020204030204" pitchFamily="34" charset="0"/>
                <a:cs typeface="Times New Roman" panose="02020603050405020304" pitchFamily="18" charset="0"/>
              </a:rPr>
              <a:t>Altyapıyı geliştirin, sürdürülebilir endüstriyel işletmeleri teşvik edin, yenilikçiliği destekleyin.</a:t>
            </a:r>
            <a:endParaRPr lang="en-TR" sz="2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tr-TR" sz="2200" dirty="0">
                <a:effectLst/>
                <a:latin typeface="Calibri" panose="020F0502020204030204" pitchFamily="34" charset="0"/>
                <a:ea typeface="Calibri" panose="020F0502020204030204" pitchFamily="34" charset="0"/>
                <a:cs typeface="Times New Roman" panose="02020603050405020304" pitchFamily="18" charset="0"/>
              </a:rPr>
              <a:t>Örnek: Bir ülkede sanayi ve altyapıyı geliştirmek için Ar-Ge yatırımları yapılabilir ve altyapı projeleri başlatılabilir. Yüksek teknoloji ürünleri ve yenilikçi çözümlerle sanayiyi güçlendirerek, rekabetçi bir ekonomi oluşturabiliriz.</a:t>
            </a:r>
            <a:endParaRPr lang="en-TR"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TR" sz="2200" dirty="0"/>
          </a:p>
        </p:txBody>
      </p:sp>
      <p:pic>
        <p:nvPicPr>
          <p:cNvPr id="4" name="Content Placeholder 3">
            <a:extLst>
              <a:ext uri="{FF2B5EF4-FFF2-40B4-BE49-F238E27FC236}">
                <a16:creationId xmlns:a16="http://schemas.microsoft.com/office/drawing/2014/main" id="{6E597C85-B94D-7ECA-C282-39F11614BB73}"/>
              </a:ext>
            </a:extLst>
          </p:cNvPr>
          <p:cNvPicPr>
            <a:picLocks noChangeAspect="1"/>
          </p:cNvPicPr>
          <p:nvPr/>
        </p:nvPicPr>
        <p:blipFill rotWithShape="1">
          <a:blip r:embed="rId2">
            <a:extLst>
              <a:ext uri="{28A0092B-C50C-407E-A947-70E740481C1C}">
                <a14:useLocalDpi xmlns:a14="http://schemas.microsoft.com/office/drawing/2010/main" val="0"/>
              </a:ext>
            </a:extLst>
          </a:blip>
          <a:srcRect l="34562" t="50000" r="50731" b="25009"/>
          <a:stretch/>
        </p:blipFill>
        <p:spPr bwMode="auto">
          <a:xfrm>
            <a:off x="6099048" y="692521"/>
            <a:ext cx="5458968" cy="5472958"/>
          </a:xfrm>
          <a:prstGeom prst="rect">
            <a:avLst/>
          </a:prstGeom>
          <a:noFill/>
        </p:spPr>
      </p:pic>
      <p:sp>
        <p:nvSpPr>
          <p:cNvPr id="5" name="Date Placeholder 4">
            <a:extLst>
              <a:ext uri="{FF2B5EF4-FFF2-40B4-BE49-F238E27FC236}">
                <a16:creationId xmlns:a16="http://schemas.microsoft.com/office/drawing/2014/main" id="{FCB83EA8-8745-12B8-19CD-24D99A3F9AF1}"/>
              </a:ext>
            </a:extLst>
          </p:cNvPr>
          <p:cNvSpPr>
            <a:spLocks noGrp="1"/>
          </p:cNvSpPr>
          <p:nvPr>
            <p:ph type="dt" sz="half" idx="10"/>
          </p:nvPr>
        </p:nvSpPr>
        <p:spPr/>
        <p:txBody>
          <a:bodyPr/>
          <a:lstStyle/>
          <a:p>
            <a:fld id="{A8690124-776A-374E-BDD9-73FFC1CFF5A1}" type="datetime1">
              <a:rPr lang="tr-TR" smtClean="0"/>
              <a:t>16.07.2024</a:t>
            </a:fld>
            <a:endParaRPr lang="en-TR"/>
          </a:p>
        </p:txBody>
      </p:sp>
      <p:sp>
        <p:nvSpPr>
          <p:cNvPr id="6" name="Slide Number Placeholder 5">
            <a:extLst>
              <a:ext uri="{FF2B5EF4-FFF2-40B4-BE49-F238E27FC236}">
                <a16:creationId xmlns:a16="http://schemas.microsoft.com/office/drawing/2014/main" id="{AC1920C5-F590-6201-3E89-FB9649DA31B3}"/>
              </a:ext>
            </a:extLst>
          </p:cNvPr>
          <p:cNvSpPr>
            <a:spLocks noGrp="1"/>
          </p:cNvSpPr>
          <p:nvPr>
            <p:ph type="sldNum" sz="quarter" idx="12"/>
          </p:nvPr>
        </p:nvSpPr>
        <p:spPr/>
        <p:txBody>
          <a:bodyPr/>
          <a:lstStyle/>
          <a:p>
            <a:fld id="{72DC510F-6AD0-954C-8BC2-F280FC726613}" type="slidenum">
              <a:rPr lang="en-TR" smtClean="0"/>
              <a:t>12</a:t>
            </a:fld>
            <a:endParaRPr lang="en-TR"/>
          </a:p>
        </p:txBody>
      </p:sp>
    </p:spTree>
    <p:extLst>
      <p:ext uri="{BB962C8B-B14F-4D97-AF65-F5344CB8AC3E}">
        <p14:creationId xmlns:p14="http://schemas.microsoft.com/office/powerpoint/2010/main" val="3068657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B831B6F-405A-4B47-B9BB-5CA88F2858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8CB78B-1D40-AA07-620B-B0595DC6BC9F}"/>
              </a:ext>
            </a:extLst>
          </p:cNvPr>
          <p:cNvSpPr>
            <a:spLocks noGrp="1"/>
          </p:cNvSpPr>
          <p:nvPr>
            <p:ph type="title"/>
          </p:nvPr>
        </p:nvSpPr>
        <p:spPr>
          <a:xfrm>
            <a:off x="6739128" y="638089"/>
            <a:ext cx="4818888" cy="1476801"/>
          </a:xfrm>
        </p:spPr>
        <p:txBody>
          <a:bodyPr anchor="b">
            <a:normAutofit/>
          </a:bodyPr>
          <a:lstStyle/>
          <a:p>
            <a:r>
              <a:rPr lang="tr-TR" sz="3800">
                <a:effectLst/>
                <a:latin typeface="Calibri" panose="020F0502020204030204" pitchFamily="34" charset="0"/>
                <a:ea typeface="Calibri" panose="020F0502020204030204" pitchFamily="34" charset="0"/>
                <a:cs typeface="Times New Roman" panose="02020603050405020304" pitchFamily="18" charset="0"/>
              </a:rPr>
              <a:t>10. Hedef: Eşitsizliklerle Mücadele</a:t>
            </a:r>
            <a:r>
              <a:rPr lang="en-TR" sz="3800">
                <a:effectLst/>
              </a:rPr>
              <a:t> </a:t>
            </a:r>
            <a:endParaRPr lang="en-TR" sz="3800"/>
          </a:p>
        </p:txBody>
      </p:sp>
      <p:pic>
        <p:nvPicPr>
          <p:cNvPr id="4" name="Content Placeholder 3">
            <a:extLst>
              <a:ext uri="{FF2B5EF4-FFF2-40B4-BE49-F238E27FC236}">
                <a16:creationId xmlns:a16="http://schemas.microsoft.com/office/drawing/2014/main" id="{E65DB866-459B-06CC-0CA8-C72C33D2D4C7}"/>
              </a:ext>
            </a:extLst>
          </p:cNvPr>
          <p:cNvPicPr>
            <a:picLocks noChangeAspect="1"/>
          </p:cNvPicPr>
          <p:nvPr/>
        </p:nvPicPr>
        <p:blipFill rotWithShape="1">
          <a:blip r:embed="rId2">
            <a:extLst>
              <a:ext uri="{28A0092B-C50C-407E-A947-70E740481C1C}">
                <a14:useLocalDpi xmlns:a14="http://schemas.microsoft.com/office/drawing/2010/main" val="0"/>
              </a:ext>
            </a:extLst>
          </a:blip>
          <a:srcRect l="51034" t="50000" r="34553" b="25009"/>
          <a:stretch/>
        </p:blipFill>
        <p:spPr bwMode="auto">
          <a:xfrm>
            <a:off x="634237" y="640080"/>
            <a:ext cx="5452367" cy="5577840"/>
          </a:xfrm>
          <a:prstGeom prst="rect">
            <a:avLst/>
          </a:prstGeom>
          <a:noFill/>
        </p:spPr>
      </p:pic>
      <p:sp>
        <p:nvSpPr>
          <p:cNvPr id="11" name="sketch line">
            <a:extLst>
              <a:ext uri="{FF2B5EF4-FFF2-40B4-BE49-F238E27FC236}">
                <a16:creationId xmlns:a16="http://schemas.microsoft.com/office/drawing/2014/main" id="{953EE71A-6488-4203-A7C4-77102FD0DC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912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E19D44D-1FA8-397B-B04C-FE61DF3E7FDF}"/>
              </a:ext>
            </a:extLst>
          </p:cNvPr>
          <p:cNvSpPr>
            <a:spLocks noGrp="1"/>
          </p:cNvSpPr>
          <p:nvPr>
            <p:ph idx="1"/>
          </p:nvPr>
        </p:nvSpPr>
        <p:spPr>
          <a:xfrm>
            <a:off x="6739128" y="2664886"/>
            <a:ext cx="4818888" cy="3550789"/>
          </a:xfrm>
        </p:spPr>
        <p:txBody>
          <a:bodyPr anchor="t">
            <a:normAutofit/>
          </a:bodyPr>
          <a:lstStyle/>
          <a:p>
            <a:pPr>
              <a:spcAft>
                <a:spcPts val="800"/>
              </a:spcAft>
            </a:pPr>
            <a:r>
              <a:rPr lang="tr-TR" sz="2200" dirty="0">
                <a:effectLst/>
                <a:latin typeface="Calibri" panose="020F0502020204030204" pitchFamily="34" charset="0"/>
                <a:ea typeface="Calibri" panose="020F0502020204030204" pitchFamily="34" charset="0"/>
                <a:cs typeface="Times New Roman" panose="02020603050405020304" pitchFamily="18" charset="0"/>
              </a:rPr>
              <a:t>Toplumsal, ekonomik ve politik eşitsizlikleri azaltın, gelir ve servet dağılımındaki eşitsizlikleri ele alın.</a:t>
            </a:r>
            <a:endParaRPr lang="en-TR" sz="2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tr-TR" sz="2200" dirty="0">
                <a:effectLst/>
                <a:latin typeface="Calibri" panose="020F0502020204030204" pitchFamily="34" charset="0"/>
                <a:ea typeface="Calibri" panose="020F0502020204030204" pitchFamily="34" charset="0"/>
                <a:cs typeface="Times New Roman" panose="02020603050405020304" pitchFamily="18" charset="0"/>
              </a:rPr>
              <a:t>Örnek: Bir toplumda eşitsizlikleri azaltmak için vergi politikaları ve gelir dağılımı politikaları revize edilebilir. Dezavantajlı gruplara yönelik eğitim ve istihdam fırsatları sağlanabilir, toplumsal cinsiyet ve ırk ayrımcılığıyla mücadele edilebilir.</a:t>
            </a:r>
            <a:endParaRPr lang="en-TR"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TR" sz="2200" dirty="0"/>
          </a:p>
        </p:txBody>
      </p:sp>
      <p:sp>
        <p:nvSpPr>
          <p:cNvPr id="5" name="Date Placeholder 4">
            <a:extLst>
              <a:ext uri="{FF2B5EF4-FFF2-40B4-BE49-F238E27FC236}">
                <a16:creationId xmlns:a16="http://schemas.microsoft.com/office/drawing/2014/main" id="{95A0A9C5-3AC8-73C6-2730-62FD74E27319}"/>
              </a:ext>
            </a:extLst>
          </p:cNvPr>
          <p:cNvSpPr>
            <a:spLocks noGrp="1"/>
          </p:cNvSpPr>
          <p:nvPr>
            <p:ph type="dt" sz="half" idx="10"/>
          </p:nvPr>
        </p:nvSpPr>
        <p:spPr/>
        <p:txBody>
          <a:bodyPr/>
          <a:lstStyle/>
          <a:p>
            <a:fld id="{505C52E3-4255-B346-A5B8-13CDB8E40332}" type="datetime1">
              <a:rPr lang="tr-TR" smtClean="0"/>
              <a:t>16.07.2024</a:t>
            </a:fld>
            <a:endParaRPr lang="en-TR"/>
          </a:p>
        </p:txBody>
      </p:sp>
      <p:sp>
        <p:nvSpPr>
          <p:cNvPr id="6" name="Slide Number Placeholder 5">
            <a:extLst>
              <a:ext uri="{FF2B5EF4-FFF2-40B4-BE49-F238E27FC236}">
                <a16:creationId xmlns:a16="http://schemas.microsoft.com/office/drawing/2014/main" id="{DC219AC2-CC2C-8C2C-2951-F5E7C661845B}"/>
              </a:ext>
            </a:extLst>
          </p:cNvPr>
          <p:cNvSpPr>
            <a:spLocks noGrp="1"/>
          </p:cNvSpPr>
          <p:nvPr>
            <p:ph type="sldNum" sz="quarter" idx="12"/>
          </p:nvPr>
        </p:nvSpPr>
        <p:spPr/>
        <p:txBody>
          <a:bodyPr/>
          <a:lstStyle/>
          <a:p>
            <a:fld id="{72DC510F-6AD0-954C-8BC2-F280FC726613}" type="slidenum">
              <a:rPr lang="en-TR" smtClean="0"/>
              <a:t>13</a:t>
            </a:fld>
            <a:endParaRPr lang="en-TR"/>
          </a:p>
        </p:txBody>
      </p:sp>
    </p:spTree>
    <p:extLst>
      <p:ext uri="{BB962C8B-B14F-4D97-AF65-F5344CB8AC3E}">
        <p14:creationId xmlns:p14="http://schemas.microsoft.com/office/powerpoint/2010/main" val="3967648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11AFEF-7A4D-94E1-AD86-8116AEC7246A}"/>
              </a:ext>
            </a:extLst>
          </p:cNvPr>
          <p:cNvSpPr>
            <a:spLocks noGrp="1"/>
          </p:cNvSpPr>
          <p:nvPr>
            <p:ph type="title"/>
          </p:nvPr>
        </p:nvSpPr>
        <p:spPr>
          <a:xfrm>
            <a:off x="630936" y="640080"/>
            <a:ext cx="4818888" cy="1481328"/>
          </a:xfrm>
        </p:spPr>
        <p:txBody>
          <a:bodyPr anchor="b">
            <a:normAutofit/>
          </a:bodyPr>
          <a:lstStyle/>
          <a:p>
            <a:r>
              <a:rPr lang="tr-TR" sz="3400">
                <a:effectLst/>
                <a:latin typeface="Calibri" panose="020F0502020204030204" pitchFamily="34" charset="0"/>
                <a:ea typeface="Calibri" panose="020F0502020204030204" pitchFamily="34" charset="0"/>
                <a:cs typeface="Times New Roman" panose="02020603050405020304" pitchFamily="18" charset="0"/>
              </a:rPr>
              <a:t>11. Hedef: Sürdürülebilir Şehirler ve Toplumlar</a:t>
            </a:r>
            <a:endParaRPr lang="en-TR" sz="3400"/>
          </a:p>
        </p:txBody>
      </p:sp>
      <p:sp>
        <p:nvSpPr>
          <p:cNvPr id="11"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5A679D4-26F2-FE96-3C79-DB674D2ADD22}"/>
              </a:ext>
            </a:extLst>
          </p:cNvPr>
          <p:cNvSpPr>
            <a:spLocks noGrp="1"/>
          </p:cNvSpPr>
          <p:nvPr>
            <p:ph idx="1"/>
          </p:nvPr>
        </p:nvSpPr>
        <p:spPr>
          <a:xfrm>
            <a:off x="630936" y="2660904"/>
            <a:ext cx="4818888" cy="3547872"/>
          </a:xfrm>
        </p:spPr>
        <p:txBody>
          <a:bodyPr anchor="t">
            <a:normAutofit/>
          </a:bodyPr>
          <a:lstStyle/>
          <a:p>
            <a:pPr>
              <a:spcAft>
                <a:spcPts val="80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Şehirlerin ve insan yerleşimlerinin sürdürülebilirliğini sağlayın, herkesin güvenli, kapsayıcı, erişilebilir ve sürdürülebilir yaşam alanlarına erişimini sağlayın.</a:t>
            </a:r>
            <a:endParaRPr lang="en-TR" sz="20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Örnek: Bir şehirde sürdürülebilirlik için kentsel dönüşüm projeleri başlatılabilir. Daha yeşil alanlar oluşturulabilir, toplu taşıma ağları genişletilebilir ve enerji verimliliğini artırmak için binalarda yeşil teknolojiler kullanılabilir.</a:t>
            </a:r>
            <a:endParaRPr lang="en-T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TR" sz="2000" dirty="0"/>
          </a:p>
        </p:txBody>
      </p:sp>
      <p:pic>
        <p:nvPicPr>
          <p:cNvPr id="4" name="Content Placeholder 3">
            <a:extLst>
              <a:ext uri="{FF2B5EF4-FFF2-40B4-BE49-F238E27FC236}">
                <a16:creationId xmlns:a16="http://schemas.microsoft.com/office/drawing/2014/main" id="{49401361-ACF3-7EA7-E1DB-919564AF80B1}"/>
              </a:ext>
            </a:extLst>
          </p:cNvPr>
          <p:cNvPicPr>
            <a:picLocks noChangeAspect="1"/>
          </p:cNvPicPr>
          <p:nvPr/>
        </p:nvPicPr>
        <p:blipFill rotWithShape="1">
          <a:blip r:embed="rId2">
            <a:extLst>
              <a:ext uri="{28A0092B-C50C-407E-A947-70E740481C1C}">
                <a14:useLocalDpi xmlns:a14="http://schemas.microsoft.com/office/drawing/2010/main" val="0"/>
              </a:ext>
            </a:extLst>
          </a:blip>
          <a:srcRect l="67505" t="50000" r="17788" b="25259"/>
          <a:stretch/>
        </p:blipFill>
        <p:spPr bwMode="auto">
          <a:xfrm>
            <a:off x="6099048" y="719900"/>
            <a:ext cx="5458968" cy="5418199"/>
          </a:xfrm>
          <a:prstGeom prst="rect">
            <a:avLst/>
          </a:prstGeom>
          <a:noFill/>
        </p:spPr>
      </p:pic>
      <p:sp>
        <p:nvSpPr>
          <p:cNvPr id="5" name="Date Placeholder 4">
            <a:extLst>
              <a:ext uri="{FF2B5EF4-FFF2-40B4-BE49-F238E27FC236}">
                <a16:creationId xmlns:a16="http://schemas.microsoft.com/office/drawing/2014/main" id="{CA8E56A6-C50B-D3B1-3FF8-00C01ECD0B4D}"/>
              </a:ext>
            </a:extLst>
          </p:cNvPr>
          <p:cNvSpPr>
            <a:spLocks noGrp="1"/>
          </p:cNvSpPr>
          <p:nvPr>
            <p:ph type="dt" sz="half" idx="10"/>
          </p:nvPr>
        </p:nvSpPr>
        <p:spPr/>
        <p:txBody>
          <a:bodyPr/>
          <a:lstStyle/>
          <a:p>
            <a:fld id="{CE268A11-C6A4-E34A-8823-75ED7A76B30E}" type="datetime1">
              <a:rPr lang="tr-TR" smtClean="0"/>
              <a:t>16.07.2024</a:t>
            </a:fld>
            <a:endParaRPr lang="en-TR"/>
          </a:p>
        </p:txBody>
      </p:sp>
      <p:sp>
        <p:nvSpPr>
          <p:cNvPr id="6" name="Slide Number Placeholder 5">
            <a:extLst>
              <a:ext uri="{FF2B5EF4-FFF2-40B4-BE49-F238E27FC236}">
                <a16:creationId xmlns:a16="http://schemas.microsoft.com/office/drawing/2014/main" id="{234885DE-3F28-E242-053D-E48589EAB28C}"/>
              </a:ext>
            </a:extLst>
          </p:cNvPr>
          <p:cNvSpPr>
            <a:spLocks noGrp="1"/>
          </p:cNvSpPr>
          <p:nvPr>
            <p:ph type="sldNum" sz="quarter" idx="12"/>
          </p:nvPr>
        </p:nvSpPr>
        <p:spPr/>
        <p:txBody>
          <a:bodyPr/>
          <a:lstStyle/>
          <a:p>
            <a:fld id="{72DC510F-6AD0-954C-8BC2-F280FC726613}" type="slidenum">
              <a:rPr lang="en-TR" smtClean="0"/>
              <a:t>14</a:t>
            </a:fld>
            <a:endParaRPr lang="en-TR"/>
          </a:p>
        </p:txBody>
      </p:sp>
    </p:spTree>
    <p:extLst>
      <p:ext uri="{BB962C8B-B14F-4D97-AF65-F5344CB8AC3E}">
        <p14:creationId xmlns:p14="http://schemas.microsoft.com/office/powerpoint/2010/main" val="3716090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B831B6F-405A-4B47-B9BB-5CA88F2858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FD1DF9-EC8C-ADC6-54E0-8BDD3D73ACBB}"/>
              </a:ext>
            </a:extLst>
          </p:cNvPr>
          <p:cNvSpPr>
            <a:spLocks noGrp="1"/>
          </p:cNvSpPr>
          <p:nvPr>
            <p:ph type="title"/>
          </p:nvPr>
        </p:nvSpPr>
        <p:spPr>
          <a:xfrm>
            <a:off x="6739128" y="638089"/>
            <a:ext cx="4818888" cy="1476801"/>
          </a:xfrm>
        </p:spPr>
        <p:txBody>
          <a:bodyPr anchor="b">
            <a:normAutofit/>
          </a:bodyPr>
          <a:lstStyle/>
          <a:p>
            <a:r>
              <a:rPr lang="tr-TR" sz="3400">
                <a:effectLst/>
                <a:latin typeface="Calibri" panose="020F0502020204030204" pitchFamily="34" charset="0"/>
                <a:ea typeface="Calibri" panose="020F0502020204030204" pitchFamily="34" charset="0"/>
                <a:cs typeface="Times New Roman" panose="02020603050405020304" pitchFamily="18" charset="0"/>
              </a:rPr>
              <a:t>12. Hedef: Sürdürülebilir Tüketim ve Üretim</a:t>
            </a:r>
            <a:endParaRPr lang="en-TR" sz="3400"/>
          </a:p>
        </p:txBody>
      </p:sp>
      <p:pic>
        <p:nvPicPr>
          <p:cNvPr id="4" name="Content Placeholder 3">
            <a:extLst>
              <a:ext uri="{FF2B5EF4-FFF2-40B4-BE49-F238E27FC236}">
                <a16:creationId xmlns:a16="http://schemas.microsoft.com/office/drawing/2014/main" id="{C3579BF1-9076-F911-B2BA-E0943C152A46}"/>
              </a:ext>
            </a:extLst>
          </p:cNvPr>
          <p:cNvPicPr>
            <a:picLocks noChangeAspect="1"/>
          </p:cNvPicPr>
          <p:nvPr/>
        </p:nvPicPr>
        <p:blipFill rotWithShape="1">
          <a:blip r:embed="rId2">
            <a:extLst>
              <a:ext uri="{28A0092B-C50C-407E-A947-70E740481C1C}">
                <a14:useLocalDpi xmlns:a14="http://schemas.microsoft.com/office/drawing/2010/main" val="0"/>
              </a:ext>
            </a:extLst>
          </a:blip>
          <a:srcRect l="84419" t="50000" r="1315" b="26259"/>
          <a:stretch/>
        </p:blipFill>
        <p:spPr bwMode="auto">
          <a:xfrm>
            <a:off x="630936" y="749031"/>
            <a:ext cx="5458968" cy="5359937"/>
          </a:xfrm>
          <a:prstGeom prst="rect">
            <a:avLst/>
          </a:prstGeom>
          <a:noFill/>
        </p:spPr>
      </p:pic>
      <p:sp>
        <p:nvSpPr>
          <p:cNvPr id="11" name="sketch line">
            <a:extLst>
              <a:ext uri="{FF2B5EF4-FFF2-40B4-BE49-F238E27FC236}">
                <a16:creationId xmlns:a16="http://schemas.microsoft.com/office/drawing/2014/main" id="{953EE71A-6488-4203-A7C4-77102FD0DC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912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564F734-C96F-52A8-DEBF-786C2419B335}"/>
              </a:ext>
            </a:extLst>
          </p:cNvPr>
          <p:cNvSpPr>
            <a:spLocks noGrp="1"/>
          </p:cNvSpPr>
          <p:nvPr>
            <p:ph idx="1"/>
          </p:nvPr>
        </p:nvSpPr>
        <p:spPr>
          <a:xfrm>
            <a:off x="6739128" y="2664886"/>
            <a:ext cx="4818888" cy="3550789"/>
          </a:xfrm>
        </p:spPr>
        <p:txBody>
          <a:bodyPr anchor="t">
            <a:normAutofit/>
          </a:bodyPr>
          <a:lstStyle/>
          <a:p>
            <a:pPr>
              <a:spcAft>
                <a:spcPts val="80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Sürdürülebilir tüketim ve üretim desenlerini teşvik edin, kaynak verimliliğini artırın, atıkları azaltın.</a:t>
            </a:r>
            <a:endParaRPr lang="en-TR" sz="20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Örnek: Bir ülkede sürdürülebilir tüketim ve üretimi teşvik etmek için atık yönetimi politikaları oluşturulabilir. Geri dönüşüm programları genişletilebilir, ürünlerin daha uzun ömürlü olmasını sağlamak için tasarım ve üretim süreçleri revize edilebilir.</a:t>
            </a:r>
            <a:endParaRPr lang="en-T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TR" sz="2000" dirty="0"/>
          </a:p>
        </p:txBody>
      </p:sp>
      <p:sp>
        <p:nvSpPr>
          <p:cNvPr id="5" name="Date Placeholder 4">
            <a:extLst>
              <a:ext uri="{FF2B5EF4-FFF2-40B4-BE49-F238E27FC236}">
                <a16:creationId xmlns:a16="http://schemas.microsoft.com/office/drawing/2014/main" id="{1953C5E1-6346-5B0A-2859-B3C2DE0231C3}"/>
              </a:ext>
            </a:extLst>
          </p:cNvPr>
          <p:cNvSpPr>
            <a:spLocks noGrp="1"/>
          </p:cNvSpPr>
          <p:nvPr>
            <p:ph type="dt" sz="half" idx="10"/>
          </p:nvPr>
        </p:nvSpPr>
        <p:spPr/>
        <p:txBody>
          <a:bodyPr/>
          <a:lstStyle/>
          <a:p>
            <a:fld id="{2D953A95-1AA8-CA4A-B68B-B6622289E312}" type="datetime1">
              <a:rPr lang="tr-TR" smtClean="0"/>
              <a:t>16.07.2024</a:t>
            </a:fld>
            <a:endParaRPr lang="en-TR"/>
          </a:p>
        </p:txBody>
      </p:sp>
      <p:sp>
        <p:nvSpPr>
          <p:cNvPr id="6" name="Slide Number Placeholder 5">
            <a:extLst>
              <a:ext uri="{FF2B5EF4-FFF2-40B4-BE49-F238E27FC236}">
                <a16:creationId xmlns:a16="http://schemas.microsoft.com/office/drawing/2014/main" id="{C56C7F22-6977-AD64-7845-69874CBBEE1F}"/>
              </a:ext>
            </a:extLst>
          </p:cNvPr>
          <p:cNvSpPr>
            <a:spLocks noGrp="1"/>
          </p:cNvSpPr>
          <p:nvPr>
            <p:ph type="sldNum" sz="quarter" idx="12"/>
          </p:nvPr>
        </p:nvSpPr>
        <p:spPr/>
        <p:txBody>
          <a:bodyPr/>
          <a:lstStyle/>
          <a:p>
            <a:fld id="{72DC510F-6AD0-954C-8BC2-F280FC726613}" type="slidenum">
              <a:rPr lang="en-TR" smtClean="0"/>
              <a:t>15</a:t>
            </a:fld>
            <a:endParaRPr lang="en-TR"/>
          </a:p>
        </p:txBody>
      </p:sp>
    </p:spTree>
    <p:extLst>
      <p:ext uri="{BB962C8B-B14F-4D97-AF65-F5344CB8AC3E}">
        <p14:creationId xmlns:p14="http://schemas.microsoft.com/office/powerpoint/2010/main" val="1779538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1B9E82-0C5D-BF27-F35C-1FD9046DECD6}"/>
              </a:ext>
            </a:extLst>
          </p:cNvPr>
          <p:cNvSpPr>
            <a:spLocks noGrp="1"/>
          </p:cNvSpPr>
          <p:nvPr>
            <p:ph type="title"/>
          </p:nvPr>
        </p:nvSpPr>
        <p:spPr>
          <a:xfrm>
            <a:off x="630936" y="640080"/>
            <a:ext cx="4818888" cy="1481328"/>
          </a:xfrm>
        </p:spPr>
        <p:txBody>
          <a:bodyPr anchor="b">
            <a:normAutofit/>
          </a:bodyPr>
          <a:lstStyle/>
          <a:p>
            <a:r>
              <a:rPr lang="tr-TR" sz="5000">
                <a:effectLst/>
                <a:latin typeface="Calibri" panose="020F0502020204030204" pitchFamily="34" charset="0"/>
                <a:ea typeface="Calibri" panose="020F0502020204030204" pitchFamily="34" charset="0"/>
                <a:cs typeface="Times New Roman" panose="02020603050405020304" pitchFamily="18" charset="0"/>
              </a:rPr>
              <a:t>13. Hedef: İklim Eylemi</a:t>
            </a:r>
            <a:endParaRPr lang="en-TR" sz="5000"/>
          </a:p>
        </p:txBody>
      </p:sp>
      <p:sp>
        <p:nvSpPr>
          <p:cNvPr id="11"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ABFC933-E589-B738-4DE6-21A25D8F7389}"/>
              </a:ext>
            </a:extLst>
          </p:cNvPr>
          <p:cNvSpPr>
            <a:spLocks noGrp="1"/>
          </p:cNvSpPr>
          <p:nvPr>
            <p:ph idx="1"/>
          </p:nvPr>
        </p:nvSpPr>
        <p:spPr>
          <a:xfrm>
            <a:off x="630936" y="2660904"/>
            <a:ext cx="4818888" cy="3547872"/>
          </a:xfrm>
        </p:spPr>
        <p:txBody>
          <a:bodyPr anchor="t">
            <a:normAutofit/>
          </a:bodyPr>
          <a:lstStyle/>
          <a:p>
            <a:pPr>
              <a:spcAft>
                <a:spcPts val="80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İklim değişikliği ve etkileriyle mücadele edin, sera gazı emisyonlarını azaltın, uyum sağlama kapasitesini güçlendirin.</a:t>
            </a:r>
            <a:endParaRPr lang="en-TR" sz="20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Örnek: İklim değişikliğiyle mücadele etmek için sera gazı emisyonlarını azaltacak politikalar uygulanabilir. Yenilenebilir enerji kaynaklarına geçiş hızlandırılabilir, ormansızlaşmayı durduracak ve karbon emisyonlarını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absorbe</a:t>
            </a:r>
            <a:r>
              <a:rPr lang="tr-TR" sz="2000" dirty="0">
                <a:effectLst/>
                <a:latin typeface="Calibri" panose="020F0502020204030204" pitchFamily="34" charset="0"/>
                <a:ea typeface="Calibri" panose="020F0502020204030204" pitchFamily="34" charset="0"/>
                <a:cs typeface="Times New Roman" panose="02020603050405020304" pitchFamily="18" charset="0"/>
              </a:rPr>
              <a:t> edecek ağaçlandırma projeleri başlatılabilir.</a:t>
            </a:r>
            <a:endParaRPr lang="en-TR"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TR" sz="2000" dirty="0"/>
          </a:p>
        </p:txBody>
      </p:sp>
      <p:pic>
        <p:nvPicPr>
          <p:cNvPr id="4" name="Content Placeholder 3">
            <a:extLst>
              <a:ext uri="{FF2B5EF4-FFF2-40B4-BE49-F238E27FC236}">
                <a16:creationId xmlns:a16="http://schemas.microsoft.com/office/drawing/2014/main" id="{6370A7AC-03B5-57A6-9B4E-CE86D9F6A742}"/>
              </a:ext>
            </a:extLst>
          </p:cNvPr>
          <p:cNvPicPr>
            <a:picLocks noChangeAspect="1"/>
          </p:cNvPicPr>
          <p:nvPr/>
        </p:nvPicPr>
        <p:blipFill rotWithShape="1">
          <a:blip r:embed="rId2">
            <a:extLst>
              <a:ext uri="{28A0092B-C50C-407E-A947-70E740481C1C}">
                <a14:useLocalDpi xmlns:a14="http://schemas.microsoft.com/office/drawing/2010/main" val="0"/>
              </a:ext>
            </a:extLst>
          </a:blip>
          <a:srcRect l="1618" t="75491" r="84558"/>
          <a:stretch/>
        </p:blipFill>
        <p:spPr bwMode="auto">
          <a:xfrm>
            <a:off x="6162347" y="640080"/>
            <a:ext cx="5332370" cy="5577840"/>
          </a:xfrm>
          <a:prstGeom prst="rect">
            <a:avLst/>
          </a:prstGeom>
          <a:noFill/>
        </p:spPr>
      </p:pic>
      <p:sp>
        <p:nvSpPr>
          <p:cNvPr id="5" name="Date Placeholder 4">
            <a:extLst>
              <a:ext uri="{FF2B5EF4-FFF2-40B4-BE49-F238E27FC236}">
                <a16:creationId xmlns:a16="http://schemas.microsoft.com/office/drawing/2014/main" id="{7B5A7785-CF69-52E6-D424-9A13A875BCCE}"/>
              </a:ext>
            </a:extLst>
          </p:cNvPr>
          <p:cNvSpPr>
            <a:spLocks noGrp="1"/>
          </p:cNvSpPr>
          <p:nvPr>
            <p:ph type="dt" sz="half" idx="10"/>
          </p:nvPr>
        </p:nvSpPr>
        <p:spPr/>
        <p:txBody>
          <a:bodyPr/>
          <a:lstStyle/>
          <a:p>
            <a:fld id="{AA96F3F5-528D-DB4A-9268-AD9AFAA41864}" type="datetime1">
              <a:rPr lang="tr-TR" smtClean="0"/>
              <a:t>16.07.2024</a:t>
            </a:fld>
            <a:endParaRPr lang="en-TR"/>
          </a:p>
        </p:txBody>
      </p:sp>
      <p:sp>
        <p:nvSpPr>
          <p:cNvPr id="6" name="Slide Number Placeholder 5">
            <a:extLst>
              <a:ext uri="{FF2B5EF4-FFF2-40B4-BE49-F238E27FC236}">
                <a16:creationId xmlns:a16="http://schemas.microsoft.com/office/drawing/2014/main" id="{C6F65F96-2E3E-532F-2453-181355AE748A}"/>
              </a:ext>
            </a:extLst>
          </p:cNvPr>
          <p:cNvSpPr>
            <a:spLocks noGrp="1"/>
          </p:cNvSpPr>
          <p:nvPr>
            <p:ph type="sldNum" sz="quarter" idx="12"/>
          </p:nvPr>
        </p:nvSpPr>
        <p:spPr/>
        <p:txBody>
          <a:bodyPr/>
          <a:lstStyle/>
          <a:p>
            <a:fld id="{72DC510F-6AD0-954C-8BC2-F280FC726613}" type="slidenum">
              <a:rPr lang="en-TR" smtClean="0"/>
              <a:t>16</a:t>
            </a:fld>
            <a:endParaRPr lang="en-TR"/>
          </a:p>
        </p:txBody>
      </p:sp>
    </p:spTree>
    <p:extLst>
      <p:ext uri="{BB962C8B-B14F-4D97-AF65-F5344CB8AC3E}">
        <p14:creationId xmlns:p14="http://schemas.microsoft.com/office/powerpoint/2010/main" val="2932218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B831B6F-405A-4B47-B9BB-5CA88F2858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BAFD8C-4DD6-F286-58AB-39B2D1B22281}"/>
              </a:ext>
            </a:extLst>
          </p:cNvPr>
          <p:cNvSpPr>
            <a:spLocks noGrp="1"/>
          </p:cNvSpPr>
          <p:nvPr>
            <p:ph type="title"/>
          </p:nvPr>
        </p:nvSpPr>
        <p:spPr>
          <a:xfrm>
            <a:off x="6739128" y="638089"/>
            <a:ext cx="4818888" cy="1476801"/>
          </a:xfrm>
        </p:spPr>
        <p:txBody>
          <a:bodyPr anchor="b">
            <a:normAutofit/>
          </a:bodyPr>
          <a:lstStyle/>
          <a:p>
            <a:r>
              <a:rPr lang="tr-TR" sz="3000">
                <a:effectLst/>
                <a:latin typeface="Calibri" panose="020F0502020204030204" pitchFamily="34" charset="0"/>
                <a:ea typeface="Calibri" panose="020F0502020204030204" pitchFamily="34" charset="0"/>
                <a:cs typeface="Times New Roman" panose="02020603050405020304" pitchFamily="18" charset="0"/>
              </a:rPr>
              <a:t>14. Hedef: Denizlerin ve Deniz Kaynaklarının Korunması</a:t>
            </a:r>
            <a:endParaRPr lang="en-TR" sz="3000"/>
          </a:p>
        </p:txBody>
      </p:sp>
      <p:pic>
        <p:nvPicPr>
          <p:cNvPr id="4" name="Content Placeholder 3">
            <a:extLst>
              <a:ext uri="{FF2B5EF4-FFF2-40B4-BE49-F238E27FC236}">
                <a16:creationId xmlns:a16="http://schemas.microsoft.com/office/drawing/2014/main" id="{B871C2FD-94B4-6B61-12ED-FED751C35E6C}"/>
              </a:ext>
            </a:extLst>
          </p:cNvPr>
          <p:cNvPicPr>
            <a:picLocks noChangeAspect="1"/>
          </p:cNvPicPr>
          <p:nvPr/>
        </p:nvPicPr>
        <p:blipFill rotWithShape="1">
          <a:blip r:embed="rId2">
            <a:extLst>
              <a:ext uri="{28A0092B-C50C-407E-A947-70E740481C1C}">
                <a14:useLocalDpi xmlns:a14="http://schemas.microsoft.com/office/drawing/2010/main" val="0"/>
              </a:ext>
            </a:extLst>
          </a:blip>
          <a:srcRect l="17943" t="75491" r="67497"/>
          <a:stretch/>
        </p:blipFill>
        <p:spPr bwMode="auto">
          <a:xfrm>
            <a:off x="630936" y="718200"/>
            <a:ext cx="5458968" cy="5421601"/>
          </a:xfrm>
          <a:prstGeom prst="rect">
            <a:avLst/>
          </a:prstGeom>
          <a:noFill/>
        </p:spPr>
      </p:pic>
      <p:sp>
        <p:nvSpPr>
          <p:cNvPr id="11" name="sketch line">
            <a:extLst>
              <a:ext uri="{FF2B5EF4-FFF2-40B4-BE49-F238E27FC236}">
                <a16:creationId xmlns:a16="http://schemas.microsoft.com/office/drawing/2014/main" id="{953EE71A-6488-4203-A7C4-77102FD0DC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912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6E47A15-FED5-CB66-AC65-EF14812A8E58}"/>
              </a:ext>
            </a:extLst>
          </p:cNvPr>
          <p:cNvSpPr>
            <a:spLocks noGrp="1"/>
          </p:cNvSpPr>
          <p:nvPr>
            <p:ph idx="1"/>
          </p:nvPr>
        </p:nvSpPr>
        <p:spPr>
          <a:xfrm>
            <a:off x="6739128" y="2664886"/>
            <a:ext cx="4818888" cy="3550789"/>
          </a:xfrm>
        </p:spPr>
        <p:txBody>
          <a:bodyPr anchor="t">
            <a:normAutofit/>
          </a:bodyPr>
          <a:lstStyle/>
          <a:p>
            <a:pPr>
              <a:spcAft>
                <a:spcPts val="80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Denizlerin, okyanusların ve deniz kaynaklarının sürdürülebilirliğini koruyun, deniz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biyoçeşitliliğini</a:t>
            </a:r>
            <a:r>
              <a:rPr lang="tr-TR" sz="2000" dirty="0">
                <a:effectLst/>
                <a:latin typeface="Calibri" panose="020F0502020204030204" pitchFamily="34" charset="0"/>
                <a:ea typeface="Calibri" panose="020F0502020204030204" pitchFamily="34" charset="0"/>
                <a:cs typeface="Times New Roman" panose="02020603050405020304" pitchFamily="18" charset="0"/>
              </a:rPr>
              <a:t> koruyun.</a:t>
            </a:r>
            <a:endParaRPr lang="en-TR" sz="20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Örnek: Deniz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biyoçeşitliliğini</a:t>
            </a:r>
            <a:r>
              <a:rPr lang="tr-TR" sz="2000" dirty="0">
                <a:effectLst/>
                <a:latin typeface="Calibri" panose="020F0502020204030204" pitchFamily="34" charset="0"/>
                <a:ea typeface="Calibri" panose="020F0502020204030204" pitchFamily="34" charset="0"/>
                <a:cs typeface="Times New Roman" panose="02020603050405020304" pitchFamily="18" charset="0"/>
              </a:rPr>
              <a:t> korumak için deniz koruma alanları oluşturulabilir ve aşırı avlanmayı önleyici tedbirler alınabilir. Deniz kirliliğini azaltmak için atık su arıtma tesisleri kurulabilir ve deniz çöplerinin temizlenmesi için deniz temizlik kampanyaları düzenlenebilir.</a:t>
            </a:r>
            <a:endParaRPr lang="en-T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TR" sz="2000" dirty="0"/>
          </a:p>
        </p:txBody>
      </p:sp>
      <p:sp>
        <p:nvSpPr>
          <p:cNvPr id="5" name="Date Placeholder 4">
            <a:extLst>
              <a:ext uri="{FF2B5EF4-FFF2-40B4-BE49-F238E27FC236}">
                <a16:creationId xmlns:a16="http://schemas.microsoft.com/office/drawing/2014/main" id="{70845AAB-823E-BACE-A3FD-2D350466AB54}"/>
              </a:ext>
            </a:extLst>
          </p:cNvPr>
          <p:cNvSpPr>
            <a:spLocks noGrp="1"/>
          </p:cNvSpPr>
          <p:nvPr>
            <p:ph type="dt" sz="half" idx="10"/>
          </p:nvPr>
        </p:nvSpPr>
        <p:spPr/>
        <p:txBody>
          <a:bodyPr/>
          <a:lstStyle/>
          <a:p>
            <a:fld id="{F04C0CFE-AD26-7641-871F-C08851F3AEB9}" type="datetime1">
              <a:rPr lang="tr-TR" smtClean="0"/>
              <a:t>16.07.2024</a:t>
            </a:fld>
            <a:endParaRPr lang="en-TR"/>
          </a:p>
        </p:txBody>
      </p:sp>
      <p:sp>
        <p:nvSpPr>
          <p:cNvPr id="6" name="Slide Number Placeholder 5">
            <a:extLst>
              <a:ext uri="{FF2B5EF4-FFF2-40B4-BE49-F238E27FC236}">
                <a16:creationId xmlns:a16="http://schemas.microsoft.com/office/drawing/2014/main" id="{8A2A1722-D638-576E-F642-631993D42B50}"/>
              </a:ext>
            </a:extLst>
          </p:cNvPr>
          <p:cNvSpPr>
            <a:spLocks noGrp="1"/>
          </p:cNvSpPr>
          <p:nvPr>
            <p:ph type="sldNum" sz="quarter" idx="12"/>
          </p:nvPr>
        </p:nvSpPr>
        <p:spPr/>
        <p:txBody>
          <a:bodyPr/>
          <a:lstStyle/>
          <a:p>
            <a:fld id="{72DC510F-6AD0-954C-8BC2-F280FC726613}" type="slidenum">
              <a:rPr lang="en-TR" smtClean="0"/>
              <a:t>17</a:t>
            </a:fld>
            <a:endParaRPr lang="en-TR"/>
          </a:p>
        </p:txBody>
      </p:sp>
    </p:spTree>
    <p:extLst>
      <p:ext uri="{BB962C8B-B14F-4D97-AF65-F5344CB8AC3E}">
        <p14:creationId xmlns:p14="http://schemas.microsoft.com/office/powerpoint/2010/main" val="544363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B67CDA-2470-9DCC-3322-5D027C1E770E}"/>
              </a:ext>
            </a:extLst>
          </p:cNvPr>
          <p:cNvSpPr>
            <a:spLocks noGrp="1"/>
          </p:cNvSpPr>
          <p:nvPr>
            <p:ph type="title"/>
          </p:nvPr>
        </p:nvSpPr>
        <p:spPr>
          <a:xfrm>
            <a:off x="630936" y="640080"/>
            <a:ext cx="4818888" cy="1481328"/>
          </a:xfrm>
        </p:spPr>
        <p:txBody>
          <a:bodyPr anchor="b">
            <a:normAutofit/>
          </a:bodyPr>
          <a:lstStyle/>
          <a:p>
            <a:r>
              <a:rPr lang="tr-TR" sz="3000">
                <a:effectLst/>
                <a:latin typeface="Calibri" panose="020F0502020204030204" pitchFamily="34" charset="0"/>
                <a:ea typeface="Calibri" panose="020F0502020204030204" pitchFamily="34" charset="0"/>
                <a:cs typeface="Times New Roman" panose="02020603050405020304" pitchFamily="18" charset="0"/>
              </a:rPr>
              <a:t>15. Hedef: Kara Ekosistemlerinin Korunması</a:t>
            </a:r>
            <a:endParaRPr lang="en-TR" sz="3000"/>
          </a:p>
        </p:txBody>
      </p:sp>
      <p:sp>
        <p:nvSpPr>
          <p:cNvPr id="11"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7294FB0-FE7E-91C5-E428-9AD3E801370B}"/>
              </a:ext>
            </a:extLst>
          </p:cNvPr>
          <p:cNvSpPr>
            <a:spLocks noGrp="1"/>
          </p:cNvSpPr>
          <p:nvPr>
            <p:ph idx="1"/>
          </p:nvPr>
        </p:nvSpPr>
        <p:spPr>
          <a:xfrm>
            <a:off x="630936" y="2660904"/>
            <a:ext cx="4818888" cy="3547872"/>
          </a:xfrm>
        </p:spPr>
        <p:txBody>
          <a:bodyPr anchor="t">
            <a:normAutofit/>
          </a:bodyPr>
          <a:lstStyle/>
          <a:p>
            <a:pPr>
              <a:spcAft>
                <a:spcPts val="800"/>
              </a:spcAft>
            </a:pPr>
            <a:r>
              <a:rPr lang="tr-TR" sz="1700" dirty="0">
                <a:effectLst/>
                <a:latin typeface="Calibri" panose="020F0502020204030204" pitchFamily="34" charset="0"/>
                <a:ea typeface="Calibri" panose="020F0502020204030204" pitchFamily="34" charset="0"/>
                <a:cs typeface="Times New Roman" panose="02020603050405020304" pitchFamily="18" charset="0"/>
              </a:rPr>
              <a:t>Kara ekosistemlerini, ormanları ve biyolojik çeşitliliği koruyun, çölleşmeyi önleyin, toprak kaynaklarını yönetin.</a:t>
            </a:r>
            <a:endParaRPr lang="en-TR" sz="17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tr-TR" sz="1700" dirty="0">
                <a:effectLst/>
                <a:latin typeface="Calibri" panose="020F0502020204030204" pitchFamily="34" charset="0"/>
                <a:ea typeface="Calibri" panose="020F0502020204030204" pitchFamily="34" charset="0"/>
                <a:cs typeface="Times New Roman" panose="02020603050405020304" pitchFamily="18" charset="0"/>
              </a:rPr>
              <a:t>Örnek: Ormanların korunması için ağaç kesimiyle mücadele eden yasalar ve ormanların sürdürülebilir şekilde yönetilmesini sağlayan politikalar uygulanabilir. Ayrıca, toprak erozyonunu önlemek için erozyon kontrol projeleri başlatılabilir ve çölleşmeyi önlemek için ağaçlandırma ve rehabilitasyon programları geliştirilebilir.</a:t>
            </a:r>
            <a:endParaRPr lang="en-TR"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TR" sz="1700" dirty="0"/>
          </a:p>
        </p:txBody>
      </p:sp>
      <p:pic>
        <p:nvPicPr>
          <p:cNvPr id="4" name="Content Placeholder 3">
            <a:extLst>
              <a:ext uri="{FF2B5EF4-FFF2-40B4-BE49-F238E27FC236}">
                <a16:creationId xmlns:a16="http://schemas.microsoft.com/office/drawing/2014/main" id="{C74175A1-FFFE-A2BA-2403-B9F573D42BB0}"/>
              </a:ext>
            </a:extLst>
          </p:cNvPr>
          <p:cNvPicPr>
            <a:picLocks noChangeAspect="1"/>
          </p:cNvPicPr>
          <p:nvPr/>
        </p:nvPicPr>
        <p:blipFill rotWithShape="1">
          <a:blip r:embed="rId2">
            <a:extLst>
              <a:ext uri="{28A0092B-C50C-407E-A947-70E740481C1C}">
                <a14:useLocalDpi xmlns:a14="http://schemas.microsoft.com/office/drawing/2010/main" val="0"/>
              </a:ext>
            </a:extLst>
          </a:blip>
          <a:srcRect l="34709" t="74991" r="50878" b="1934"/>
          <a:stretch/>
        </p:blipFill>
        <p:spPr bwMode="auto">
          <a:xfrm>
            <a:off x="6099048" y="850780"/>
            <a:ext cx="5458968" cy="5156440"/>
          </a:xfrm>
          <a:prstGeom prst="rect">
            <a:avLst/>
          </a:prstGeom>
          <a:noFill/>
        </p:spPr>
      </p:pic>
      <p:sp>
        <p:nvSpPr>
          <p:cNvPr id="5" name="Date Placeholder 4">
            <a:extLst>
              <a:ext uri="{FF2B5EF4-FFF2-40B4-BE49-F238E27FC236}">
                <a16:creationId xmlns:a16="http://schemas.microsoft.com/office/drawing/2014/main" id="{86DFC1DD-862E-A999-A6D3-BE6EC682BF7E}"/>
              </a:ext>
            </a:extLst>
          </p:cNvPr>
          <p:cNvSpPr>
            <a:spLocks noGrp="1"/>
          </p:cNvSpPr>
          <p:nvPr>
            <p:ph type="dt" sz="half" idx="10"/>
          </p:nvPr>
        </p:nvSpPr>
        <p:spPr/>
        <p:txBody>
          <a:bodyPr/>
          <a:lstStyle/>
          <a:p>
            <a:fld id="{AC0F53E5-E941-8746-8014-DEA43405F882}" type="datetime1">
              <a:rPr lang="tr-TR" smtClean="0"/>
              <a:t>16.07.2024</a:t>
            </a:fld>
            <a:endParaRPr lang="en-TR"/>
          </a:p>
        </p:txBody>
      </p:sp>
      <p:sp>
        <p:nvSpPr>
          <p:cNvPr id="6" name="Slide Number Placeholder 5">
            <a:extLst>
              <a:ext uri="{FF2B5EF4-FFF2-40B4-BE49-F238E27FC236}">
                <a16:creationId xmlns:a16="http://schemas.microsoft.com/office/drawing/2014/main" id="{B5762B3B-CFBA-7D9B-C9C8-EBB4471E83EF}"/>
              </a:ext>
            </a:extLst>
          </p:cNvPr>
          <p:cNvSpPr>
            <a:spLocks noGrp="1"/>
          </p:cNvSpPr>
          <p:nvPr>
            <p:ph type="sldNum" sz="quarter" idx="12"/>
          </p:nvPr>
        </p:nvSpPr>
        <p:spPr/>
        <p:txBody>
          <a:bodyPr/>
          <a:lstStyle/>
          <a:p>
            <a:fld id="{72DC510F-6AD0-954C-8BC2-F280FC726613}" type="slidenum">
              <a:rPr lang="en-TR" smtClean="0"/>
              <a:t>18</a:t>
            </a:fld>
            <a:endParaRPr lang="en-TR"/>
          </a:p>
        </p:txBody>
      </p:sp>
    </p:spTree>
    <p:extLst>
      <p:ext uri="{BB962C8B-B14F-4D97-AF65-F5344CB8AC3E}">
        <p14:creationId xmlns:p14="http://schemas.microsoft.com/office/powerpoint/2010/main" val="3562725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B831B6F-405A-4B47-B9BB-5CA88F2858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AE78C3-B4ED-1372-1713-B15C533BA1ED}"/>
              </a:ext>
            </a:extLst>
          </p:cNvPr>
          <p:cNvSpPr>
            <a:spLocks noGrp="1"/>
          </p:cNvSpPr>
          <p:nvPr>
            <p:ph type="title"/>
          </p:nvPr>
        </p:nvSpPr>
        <p:spPr>
          <a:xfrm>
            <a:off x="6739128" y="638089"/>
            <a:ext cx="4818888" cy="1476801"/>
          </a:xfrm>
        </p:spPr>
        <p:txBody>
          <a:bodyPr anchor="b">
            <a:normAutofit/>
          </a:bodyPr>
          <a:lstStyle/>
          <a:p>
            <a:r>
              <a:rPr lang="tr-TR" sz="3800">
                <a:effectLst/>
                <a:latin typeface="Calibri" panose="020F0502020204030204" pitchFamily="34" charset="0"/>
                <a:ea typeface="Calibri" panose="020F0502020204030204" pitchFamily="34" charset="0"/>
                <a:cs typeface="Times New Roman" panose="02020603050405020304" pitchFamily="18" charset="0"/>
              </a:rPr>
              <a:t>16. Hedef: Barış, Adalet ve Güçlü Kurumlar</a:t>
            </a:r>
            <a:endParaRPr lang="en-TR" sz="3800"/>
          </a:p>
        </p:txBody>
      </p:sp>
      <p:pic>
        <p:nvPicPr>
          <p:cNvPr id="4" name="Content Placeholder 3">
            <a:extLst>
              <a:ext uri="{FF2B5EF4-FFF2-40B4-BE49-F238E27FC236}">
                <a16:creationId xmlns:a16="http://schemas.microsoft.com/office/drawing/2014/main" id="{B754666A-0BDC-4052-90CA-AB12CA8B965F}"/>
              </a:ext>
            </a:extLst>
          </p:cNvPr>
          <p:cNvPicPr>
            <a:picLocks noChangeAspect="1"/>
          </p:cNvPicPr>
          <p:nvPr/>
        </p:nvPicPr>
        <p:blipFill rotWithShape="1">
          <a:blip r:embed="rId2">
            <a:extLst>
              <a:ext uri="{28A0092B-C50C-407E-A947-70E740481C1C}">
                <a14:useLocalDpi xmlns:a14="http://schemas.microsoft.com/office/drawing/2010/main" val="0"/>
              </a:ext>
            </a:extLst>
          </a:blip>
          <a:srcRect l="51034" t="74741" r="33670"/>
          <a:stretch/>
        </p:blipFill>
        <p:spPr bwMode="auto">
          <a:xfrm>
            <a:off x="630936" y="769673"/>
            <a:ext cx="5458968" cy="5318654"/>
          </a:xfrm>
          <a:prstGeom prst="rect">
            <a:avLst/>
          </a:prstGeom>
          <a:noFill/>
        </p:spPr>
      </p:pic>
      <p:sp>
        <p:nvSpPr>
          <p:cNvPr id="11" name="sketch line">
            <a:extLst>
              <a:ext uri="{FF2B5EF4-FFF2-40B4-BE49-F238E27FC236}">
                <a16:creationId xmlns:a16="http://schemas.microsoft.com/office/drawing/2014/main" id="{953EE71A-6488-4203-A7C4-77102FD0DC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912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CF5DCA9-FD05-DE65-ED65-FC43CF2560A8}"/>
              </a:ext>
            </a:extLst>
          </p:cNvPr>
          <p:cNvSpPr>
            <a:spLocks noGrp="1"/>
          </p:cNvSpPr>
          <p:nvPr>
            <p:ph idx="1"/>
          </p:nvPr>
        </p:nvSpPr>
        <p:spPr>
          <a:xfrm>
            <a:off x="6739128" y="2664886"/>
            <a:ext cx="4818888" cy="3550789"/>
          </a:xfrm>
        </p:spPr>
        <p:txBody>
          <a:bodyPr anchor="t">
            <a:normAutofit/>
          </a:bodyPr>
          <a:lstStyle/>
          <a:p>
            <a:pPr>
              <a:spcAft>
                <a:spcPts val="80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Barışı, adaleti ve güçlü kurumları teşvik edin, herkesin eşit erişimine ve adalete ulaşmasını sağlayın.</a:t>
            </a:r>
            <a:endParaRPr lang="en-TR" sz="20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Örnek: Barışı ve adaleti teşvik etmek için çatışma çözümü ve arabuluculuk programları başlatılabilir. Ayrıca, yolsuzlukla mücadele etmek ve güçlü kurumlar oluşturmak için yasal reformlar yapılabilir ve şeffaflığı artırmak için kamu hesap verme mekanizmaları güçlendirilebilir.</a:t>
            </a:r>
            <a:endParaRPr lang="en-T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TR" sz="2000" dirty="0"/>
          </a:p>
        </p:txBody>
      </p:sp>
      <p:sp>
        <p:nvSpPr>
          <p:cNvPr id="5" name="Date Placeholder 4">
            <a:extLst>
              <a:ext uri="{FF2B5EF4-FFF2-40B4-BE49-F238E27FC236}">
                <a16:creationId xmlns:a16="http://schemas.microsoft.com/office/drawing/2014/main" id="{833218E5-8605-7BA1-6F3C-0F9BC2200E32}"/>
              </a:ext>
            </a:extLst>
          </p:cNvPr>
          <p:cNvSpPr>
            <a:spLocks noGrp="1"/>
          </p:cNvSpPr>
          <p:nvPr>
            <p:ph type="dt" sz="half" idx="10"/>
          </p:nvPr>
        </p:nvSpPr>
        <p:spPr/>
        <p:txBody>
          <a:bodyPr/>
          <a:lstStyle/>
          <a:p>
            <a:fld id="{6D243038-9924-494B-B820-B45EDF35BFDC}" type="datetime1">
              <a:rPr lang="tr-TR" smtClean="0"/>
              <a:t>16.07.2024</a:t>
            </a:fld>
            <a:endParaRPr lang="en-TR"/>
          </a:p>
        </p:txBody>
      </p:sp>
      <p:sp>
        <p:nvSpPr>
          <p:cNvPr id="6" name="Slide Number Placeholder 5">
            <a:extLst>
              <a:ext uri="{FF2B5EF4-FFF2-40B4-BE49-F238E27FC236}">
                <a16:creationId xmlns:a16="http://schemas.microsoft.com/office/drawing/2014/main" id="{5F84A597-119E-9EDA-B10E-9B6B658CA2F8}"/>
              </a:ext>
            </a:extLst>
          </p:cNvPr>
          <p:cNvSpPr>
            <a:spLocks noGrp="1"/>
          </p:cNvSpPr>
          <p:nvPr>
            <p:ph type="sldNum" sz="quarter" idx="12"/>
          </p:nvPr>
        </p:nvSpPr>
        <p:spPr/>
        <p:txBody>
          <a:bodyPr/>
          <a:lstStyle/>
          <a:p>
            <a:fld id="{72DC510F-6AD0-954C-8BC2-F280FC726613}" type="slidenum">
              <a:rPr lang="en-TR" smtClean="0"/>
              <a:t>19</a:t>
            </a:fld>
            <a:endParaRPr lang="en-TR"/>
          </a:p>
        </p:txBody>
      </p:sp>
    </p:spTree>
    <p:extLst>
      <p:ext uri="{BB962C8B-B14F-4D97-AF65-F5344CB8AC3E}">
        <p14:creationId xmlns:p14="http://schemas.microsoft.com/office/powerpoint/2010/main" val="2551520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45D37F4E-DDB4-456B-97E0-9937730A03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4E0CB9-D74A-6985-AD97-942553407B29}"/>
              </a:ext>
            </a:extLst>
          </p:cNvPr>
          <p:cNvSpPr>
            <a:spLocks noGrp="1"/>
          </p:cNvSpPr>
          <p:nvPr>
            <p:ph type="title"/>
          </p:nvPr>
        </p:nvSpPr>
        <p:spPr>
          <a:xfrm>
            <a:off x="572493" y="238539"/>
            <a:ext cx="11018520" cy="1434415"/>
          </a:xfrm>
        </p:spPr>
        <p:txBody>
          <a:bodyPr anchor="b">
            <a:normAutofit/>
          </a:bodyPr>
          <a:lstStyle/>
          <a:p>
            <a:r>
              <a:rPr lang="en-TR" sz="5400" dirty="0"/>
              <a:t>Giriş</a:t>
            </a:r>
          </a:p>
        </p:txBody>
      </p:sp>
      <p:sp>
        <p:nvSpPr>
          <p:cNvPr id="103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xmln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12A0829-5025-9B94-573E-F45104B63C1E}"/>
              </a:ext>
            </a:extLst>
          </p:cNvPr>
          <p:cNvSpPr>
            <a:spLocks noGrp="1"/>
          </p:cNvSpPr>
          <p:nvPr>
            <p:ph idx="1"/>
          </p:nvPr>
        </p:nvSpPr>
        <p:spPr>
          <a:xfrm>
            <a:off x="572493" y="2071316"/>
            <a:ext cx="6713552" cy="4119172"/>
          </a:xfrm>
        </p:spPr>
        <p:txBody>
          <a:bodyPr anchor="t">
            <a:normAutofit/>
          </a:bodyPr>
          <a:lstStyle/>
          <a:p>
            <a:r>
              <a:rPr lang="tr-TR" sz="1700">
                <a:effectLst/>
                <a:latin typeface="Calibri" panose="020F0502020204030204" pitchFamily="34" charset="0"/>
                <a:ea typeface="Calibri" panose="020F0502020204030204" pitchFamily="34" charset="0"/>
                <a:cs typeface="Times New Roman" panose="02020603050405020304" pitchFamily="18" charset="0"/>
              </a:rPr>
              <a:t>Birleşmiş Milletler'in Sürdürülebilir Kalkınma Hedefleri (SDG/SKH)), </a:t>
            </a:r>
            <a:r>
              <a:rPr lang="tr-TR" sz="1700" b="1">
                <a:effectLst/>
                <a:latin typeface="Calibri" panose="020F0502020204030204" pitchFamily="34" charset="0"/>
                <a:ea typeface="Calibri" panose="020F0502020204030204" pitchFamily="34" charset="0"/>
                <a:cs typeface="Times New Roman" panose="02020603050405020304" pitchFamily="18" charset="0"/>
              </a:rPr>
              <a:t>2015</a:t>
            </a:r>
            <a:r>
              <a:rPr lang="tr-TR" sz="1700">
                <a:effectLst/>
                <a:latin typeface="Calibri" panose="020F0502020204030204" pitchFamily="34" charset="0"/>
                <a:ea typeface="Calibri" panose="020F0502020204030204" pitchFamily="34" charset="0"/>
                <a:cs typeface="Times New Roman" panose="02020603050405020304" pitchFamily="18" charset="0"/>
              </a:rPr>
              <a:t> </a:t>
            </a:r>
            <a:r>
              <a:rPr lang="tr-TR" sz="1700" b="1">
                <a:effectLst/>
                <a:latin typeface="Calibri" panose="020F0502020204030204" pitchFamily="34" charset="0"/>
                <a:ea typeface="Calibri" panose="020F0502020204030204" pitchFamily="34" charset="0"/>
                <a:cs typeface="Times New Roman" panose="02020603050405020304" pitchFamily="18" charset="0"/>
              </a:rPr>
              <a:t>yılında tüm BM üye devletleri</a:t>
            </a:r>
            <a:r>
              <a:rPr lang="tr-TR" sz="1700">
                <a:effectLst/>
                <a:latin typeface="Calibri" panose="020F0502020204030204" pitchFamily="34" charset="0"/>
                <a:ea typeface="Calibri" panose="020F0502020204030204" pitchFamily="34" charset="0"/>
                <a:cs typeface="Times New Roman" panose="02020603050405020304" pitchFamily="18" charset="0"/>
              </a:rPr>
              <a:t> tarafından kabul edilen </a:t>
            </a:r>
            <a:r>
              <a:rPr lang="tr-TR" sz="1700" b="1">
                <a:effectLst/>
                <a:latin typeface="Calibri" panose="020F0502020204030204" pitchFamily="34" charset="0"/>
                <a:ea typeface="Calibri" panose="020F0502020204030204" pitchFamily="34" charset="0"/>
                <a:cs typeface="Times New Roman" panose="02020603050405020304" pitchFamily="18" charset="0"/>
              </a:rPr>
              <a:t>17</a:t>
            </a:r>
            <a:r>
              <a:rPr lang="tr-TR" sz="1700">
                <a:effectLst/>
                <a:latin typeface="Calibri" panose="020F0502020204030204" pitchFamily="34" charset="0"/>
                <a:ea typeface="Calibri" panose="020F0502020204030204" pitchFamily="34" charset="0"/>
                <a:cs typeface="Times New Roman" panose="02020603050405020304" pitchFamily="18" charset="0"/>
              </a:rPr>
              <a:t> küresel hedef setidir</a:t>
            </a:r>
            <a:r>
              <a:rPr lang="en-TR" sz="1700">
                <a:effectLst/>
              </a:rPr>
              <a:t> </a:t>
            </a:r>
          </a:p>
          <a:p>
            <a:r>
              <a:rPr lang="tr-TR" sz="1700">
                <a:latin typeface="Calibri" panose="020F0502020204030204" pitchFamily="34" charset="0"/>
                <a:ea typeface="Calibri" panose="020F0502020204030204" pitchFamily="34" charset="0"/>
                <a:cs typeface="Times New Roman" panose="02020603050405020304" pitchFamily="18" charset="0"/>
              </a:rPr>
              <a:t>B</a:t>
            </a:r>
            <a:r>
              <a:rPr lang="tr-TR" sz="1700">
                <a:effectLst/>
                <a:latin typeface="Calibri" panose="020F0502020204030204" pitchFamily="34" charset="0"/>
                <a:ea typeface="Calibri" panose="020F0502020204030204" pitchFamily="34" charset="0"/>
                <a:cs typeface="Times New Roman" panose="02020603050405020304" pitchFamily="18" charset="0"/>
              </a:rPr>
              <a:t>ugün dünyayı tehdit eden çeşitli sosyal, ekonomik ve çevresel zorlukları ele almayı amaçlamaktadır ve tüm insanlar için daha sürdürülebilir ve adil bir gelecek elde etmeyi hedeflemektedir.</a:t>
            </a:r>
            <a:r>
              <a:rPr lang="en-TR" sz="1700">
                <a:effectLst/>
              </a:rPr>
              <a:t> </a:t>
            </a:r>
            <a:endParaRPr lang="en-TR" sz="1700"/>
          </a:p>
          <a:p>
            <a:r>
              <a:rPr lang="tr-TR" sz="1700" b="1">
                <a:effectLst/>
                <a:latin typeface="Calibri" panose="020F0502020204030204" pitchFamily="34" charset="0"/>
                <a:ea typeface="Calibri" panose="020F0502020204030204" pitchFamily="34" charset="0"/>
                <a:cs typeface="Times New Roman" panose="02020603050405020304" pitchFamily="18" charset="0"/>
              </a:rPr>
              <a:t>Her hedefin 2030'a kadar</a:t>
            </a:r>
            <a:r>
              <a:rPr lang="tr-TR" sz="1700">
                <a:effectLst/>
                <a:latin typeface="Calibri" panose="020F0502020204030204" pitchFamily="34" charset="0"/>
                <a:ea typeface="Calibri" panose="020F0502020204030204" pitchFamily="34" charset="0"/>
                <a:cs typeface="Times New Roman" panose="02020603050405020304" pitchFamily="18" charset="0"/>
              </a:rPr>
              <a:t> ulaşılması gereken belirli hedefleri bulunmaktadır</a:t>
            </a:r>
            <a:r>
              <a:rPr lang="en-TR" sz="1700">
                <a:latin typeface="Calibri" panose="020F0502020204030204" pitchFamily="34" charset="0"/>
                <a:ea typeface="Calibri" panose="020F0502020204030204" pitchFamily="34" charset="0"/>
                <a:cs typeface="Times New Roman" panose="02020603050405020304" pitchFamily="18" charset="0"/>
              </a:rPr>
              <a:t>.</a:t>
            </a:r>
          </a:p>
          <a:p>
            <a:r>
              <a:rPr lang="tr-TR" sz="1700">
                <a:effectLst/>
                <a:latin typeface="Calibri" panose="020F0502020204030204" pitchFamily="34" charset="0"/>
                <a:ea typeface="Calibri" panose="020F0502020204030204" pitchFamily="34" charset="0"/>
                <a:cs typeface="Times New Roman" panose="02020603050405020304" pitchFamily="18" charset="0"/>
              </a:rPr>
              <a:t>SKH'lar, acil küresel sorunlarla başa çıkmak ve şu anki ve gelecek nesiller için daha iyi bir dünya inşa etmek için küresel eylem ve işbirliği için kapsamlı bir çerçeve sağlar.</a:t>
            </a:r>
            <a:endParaRPr lang="en-TR" sz="1700">
              <a:effectLst/>
              <a:latin typeface="Calibri" panose="020F0502020204030204" pitchFamily="34" charset="0"/>
              <a:ea typeface="Calibri" panose="020F0502020204030204" pitchFamily="34" charset="0"/>
              <a:cs typeface="Times New Roman" panose="02020603050405020304" pitchFamily="18" charset="0"/>
            </a:endParaRPr>
          </a:p>
          <a:p>
            <a:r>
              <a:rPr lang="tr-TR" sz="1700">
                <a:effectLst/>
                <a:latin typeface="Calibri" panose="020F0502020204030204" pitchFamily="34" charset="0"/>
                <a:ea typeface="Calibri" panose="020F0502020204030204" pitchFamily="34" charset="0"/>
                <a:cs typeface="Times New Roman" panose="02020603050405020304" pitchFamily="18" charset="0"/>
              </a:rPr>
              <a:t>SKH'lar yoksulluk, açlık, sağlık, eğitim, cinsiyet eşitliği, temiz su ve sanitasyon, erişilebilir ve temiz enerji, sürdürülebilir şehirler ve toplumlar, iklim eylemi, denizlerde yaşam, karada yaşam, barış, adalet ve güçlü kurumlar gibi geniş bir yelpazede konuları kapsar. </a:t>
            </a:r>
            <a:endParaRPr lang="en-TR" sz="1700">
              <a:effectLst/>
            </a:endParaRPr>
          </a:p>
        </p:txBody>
      </p:sp>
      <p:pic>
        <p:nvPicPr>
          <p:cNvPr id="1026" name="Picture 2" descr="29,500+ Sustainability Logo Stock Illustrations, Royalty-Free Vector  Graphics &amp; Clip Art - iStock | Sustainability logo vector">
            <a:extLst>
              <a:ext uri="{FF2B5EF4-FFF2-40B4-BE49-F238E27FC236}">
                <a16:creationId xmlns:a16="http://schemas.microsoft.com/office/drawing/2014/main" id="{B3B29AC6-5350-0B3D-B44D-3D3FAC649ED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792" b="-3"/>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a:extLst>
              <a:ext uri="{FF2B5EF4-FFF2-40B4-BE49-F238E27FC236}">
                <a16:creationId xmlns:a16="http://schemas.microsoft.com/office/drawing/2014/main" id="{48BC3E5D-0A15-E13A-D5EC-BD84A96EAB56}"/>
              </a:ext>
            </a:extLst>
          </p:cNvPr>
          <p:cNvSpPr>
            <a:spLocks noGrp="1"/>
          </p:cNvSpPr>
          <p:nvPr>
            <p:ph type="dt" sz="half" idx="10"/>
          </p:nvPr>
        </p:nvSpPr>
        <p:spPr>
          <a:xfrm>
            <a:off x="838200" y="6356350"/>
            <a:ext cx="2743200" cy="365125"/>
          </a:xfrm>
        </p:spPr>
        <p:txBody>
          <a:bodyPr>
            <a:normAutofit/>
          </a:bodyPr>
          <a:lstStyle/>
          <a:p>
            <a:pPr>
              <a:spcAft>
                <a:spcPts val="600"/>
              </a:spcAft>
            </a:pPr>
            <a:fld id="{F660B4DE-762E-C442-981C-909550A39B2E}" type="datetime1">
              <a:rPr lang="tr-TR" smtClean="0"/>
              <a:pPr>
                <a:spcAft>
                  <a:spcPts val="600"/>
                </a:spcAft>
              </a:pPr>
              <a:t>16.07.2024</a:t>
            </a:fld>
            <a:endParaRPr lang="en-TR"/>
          </a:p>
        </p:txBody>
      </p:sp>
      <p:sp>
        <p:nvSpPr>
          <p:cNvPr id="5" name="Slide Number Placeholder 4">
            <a:extLst>
              <a:ext uri="{FF2B5EF4-FFF2-40B4-BE49-F238E27FC236}">
                <a16:creationId xmlns:a16="http://schemas.microsoft.com/office/drawing/2014/main" id="{C0F06158-2D65-E38A-2CB3-7BF4C5F17E14}"/>
              </a:ext>
            </a:extLst>
          </p:cNvPr>
          <p:cNvSpPr>
            <a:spLocks noGrp="1"/>
          </p:cNvSpPr>
          <p:nvPr>
            <p:ph type="sldNum" sz="quarter" idx="12"/>
          </p:nvPr>
        </p:nvSpPr>
        <p:spPr>
          <a:xfrm>
            <a:off x="8610600" y="6356350"/>
            <a:ext cx="2743200" cy="365125"/>
          </a:xfrm>
        </p:spPr>
        <p:txBody>
          <a:bodyPr>
            <a:normAutofit/>
          </a:bodyPr>
          <a:lstStyle/>
          <a:p>
            <a:pPr>
              <a:spcAft>
                <a:spcPts val="600"/>
              </a:spcAft>
            </a:pPr>
            <a:fld id="{72DC510F-6AD0-954C-8BC2-F280FC726613}" type="slidenum">
              <a:rPr lang="en-TR" smtClean="0"/>
              <a:pPr>
                <a:spcAft>
                  <a:spcPts val="600"/>
                </a:spcAft>
              </a:pPr>
              <a:t>2</a:t>
            </a:fld>
            <a:endParaRPr lang="en-TR"/>
          </a:p>
        </p:txBody>
      </p:sp>
    </p:spTree>
    <p:extLst>
      <p:ext uri="{BB962C8B-B14F-4D97-AF65-F5344CB8AC3E}">
        <p14:creationId xmlns:p14="http://schemas.microsoft.com/office/powerpoint/2010/main" val="842276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A2575D-FC52-3E24-4F00-C476DA73812F}"/>
              </a:ext>
            </a:extLst>
          </p:cNvPr>
          <p:cNvSpPr>
            <a:spLocks noGrp="1"/>
          </p:cNvSpPr>
          <p:nvPr>
            <p:ph type="title"/>
          </p:nvPr>
        </p:nvSpPr>
        <p:spPr>
          <a:xfrm>
            <a:off x="630936" y="640080"/>
            <a:ext cx="4818888" cy="1481328"/>
          </a:xfrm>
        </p:spPr>
        <p:txBody>
          <a:bodyPr anchor="b">
            <a:normAutofit/>
          </a:bodyPr>
          <a:lstStyle/>
          <a:p>
            <a:r>
              <a:rPr lang="tr-TR" sz="5000" dirty="0">
                <a:effectLst/>
                <a:latin typeface="Calibri" panose="020F0502020204030204" pitchFamily="34" charset="0"/>
                <a:ea typeface="Calibri" panose="020F0502020204030204" pitchFamily="34" charset="0"/>
                <a:cs typeface="Times New Roman" panose="02020603050405020304" pitchFamily="18" charset="0"/>
              </a:rPr>
              <a:t>17. Hedef: Ortaklıklar</a:t>
            </a:r>
            <a:endParaRPr lang="en-TR" sz="5000" dirty="0"/>
          </a:p>
        </p:txBody>
      </p:sp>
      <p:sp>
        <p:nvSpPr>
          <p:cNvPr id="11"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861AB6C-BBD8-21CD-7154-DB4C2BEEEEFB}"/>
              </a:ext>
            </a:extLst>
          </p:cNvPr>
          <p:cNvSpPr>
            <a:spLocks noGrp="1"/>
          </p:cNvSpPr>
          <p:nvPr>
            <p:ph idx="1"/>
          </p:nvPr>
        </p:nvSpPr>
        <p:spPr>
          <a:xfrm>
            <a:off x="630936" y="2660904"/>
            <a:ext cx="4818888" cy="3547872"/>
          </a:xfrm>
        </p:spPr>
        <p:txBody>
          <a:bodyPr anchor="t">
            <a:normAutofit/>
          </a:bodyPr>
          <a:lstStyle/>
          <a:p>
            <a:pPr>
              <a:spcAft>
                <a:spcPts val="800"/>
              </a:spcAft>
            </a:pPr>
            <a:r>
              <a:rPr lang="tr-TR" sz="1700" dirty="0">
                <a:effectLst/>
                <a:latin typeface="Calibri" panose="020F0502020204030204" pitchFamily="34" charset="0"/>
                <a:ea typeface="Calibri" panose="020F0502020204030204" pitchFamily="34" charset="0"/>
                <a:cs typeface="Times New Roman" panose="02020603050405020304" pitchFamily="18" charset="0"/>
              </a:rPr>
              <a:t>Küresel işbirliğini ve ortaklıkları teşvik edin, sürdürülebilir kalkınma için kaynakları birleştirin, toplumun her kesimini kapsayan işbirliği ağları oluşturun.</a:t>
            </a:r>
            <a:endParaRPr lang="en-TR" sz="17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tr-TR" sz="1700" dirty="0">
                <a:effectLst/>
                <a:latin typeface="Calibri" panose="020F0502020204030204" pitchFamily="34" charset="0"/>
                <a:ea typeface="Calibri" panose="020F0502020204030204" pitchFamily="34" charset="0"/>
                <a:cs typeface="Times New Roman" panose="02020603050405020304" pitchFamily="18" charset="0"/>
              </a:rPr>
              <a:t>Örnek: Küresel düzeyde işbirliğini artırmak için uluslararası kuruluşlar, hükümetler, işletmeler ve sivil toplum kuruluşları arasında ortaklık ve işbirliği platformları oluşturulabilir. Bu platformlar, kaynakların paylaşımını kolaylaştırabilir ve sürdürülebilir kalkınma için stratejik planlamayı koordine edebilir.</a:t>
            </a:r>
            <a:endParaRPr lang="en-TR" sz="1700" dirty="0">
              <a:effectLst/>
              <a:latin typeface="Calibri" panose="020F0502020204030204" pitchFamily="34" charset="0"/>
              <a:ea typeface="Calibri" panose="020F0502020204030204" pitchFamily="34" charset="0"/>
              <a:cs typeface="Times New Roman" panose="02020603050405020304" pitchFamily="18" charset="0"/>
            </a:endParaRPr>
          </a:p>
          <a:p>
            <a:endParaRPr lang="en-TR" sz="1700" dirty="0"/>
          </a:p>
        </p:txBody>
      </p:sp>
      <p:pic>
        <p:nvPicPr>
          <p:cNvPr id="4" name="Content Placeholder 3">
            <a:extLst>
              <a:ext uri="{FF2B5EF4-FFF2-40B4-BE49-F238E27FC236}">
                <a16:creationId xmlns:a16="http://schemas.microsoft.com/office/drawing/2014/main" id="{613D5847-8ED9-9F16-1E05-2B4DFE705BD1}"/>
              </a:ext>
            </a:extLst>
          </p:cNvPr>
          <p:cNvPicPr>
            <a:picLocks noChangeAspect="1"/>
          </p:cNvPicPr>
          <p:nvPr/>
        </p:nvPicPr>
        <p:blipFill rotWithShape="1">
          <a:blip r:embed="rId2">
            <a:extLst>
              <a:ext uri="{28A0092B-C50C-407E-A947-70E740481C1C}">
                <a14:useLocalDpi xmlns:a14="http://schemas.microsoft.com/office/drawing/2010/main" val="0"/>
              </a:ext>
            </a:extLst>
          </a:blip>
          <a:srcRect l="67653" t="75241" r="18081"/>
          <a:stretch/>
        </p:blipFill>
        <p:spPr bwMode="auto">
          <a:xfrm>
            <a:off x="6104878" y="640080"/>
            <a:ext cx="5447308" cy="5577840"/>
          </a:xfrm>
          <a:prstGeom prst="rect">
            <a:avLst/>
          </a:prstGeom>
          <a:noFill/>
        </p:spPr>
      </p:pic>
      <p:sp>
        <p:nvSpPr>
          <p:cNvPr id="5" name="Date Placeholder 4">
            <a:extLst>
              <a:ext uri="{FF2B5EF4-FFF2-40B4-BE49-F238E27FC236}">
                <a16:creationId xmlns:a16="http://schemas.microsoft.com/office/drawing/2014/main" id="{EE61DE11-761A-A68F-92B5-C24E33F70108}"/>
              </a:ext>
            </a:extLst>
          </p:cNvPr>
          <p:cNvSpPr>
            <a:spLocks noGrp="1"/>
          </p:cNvSpPr>
          <p:nvPr>
            <p:ph type="dt" sz="half" idx="10"/>
          </p:nvPr>
        </p:nvSpPr>
        <p:spPr/>
        <p:txBody>
          <a:bodyPr/>
          <a:lstStyle/>
          <a:p>
            <a:fld id="{5FEE0D72-52EE-8246-92F1-F492BCC48E96}" type="datetime1">
              <a:rPr lang="tr-TR" smtClean="0"/>
              <a:t>16.07.2024</a:t>
            </a:fld>
            <a:endParaRPr lang="en-TR"/>
          </a:p>
        </p:txBody>
      </p:sp>
      <p:sp>
        <p:nvSpPr>
          <p:cNvPr id="6" name="Slide Number Placeholder 5">
            <a:extLst>
              <a:ext uri="{FF2B5EF4-FFF2-40B4-BE49-F238E27FC236}">
                <a16:creationId xmlns:a16="http://schemas.microsoft.com/office/drawing/2014/main" id="{EA8930C9-473F-C284-CC46-EE83DAF78843}"/>
              </a:ext>
            </a:extLst>
          </p:cNvPr>
          <p:cNvSpPr>
            <a:spLocks noGrp="1"/>
          </p:cNvSpPr>
          <p:nvPr>
            <p:ph type="sldNum" sz="quarter" idx="12"/>
          </p:nvPr>
        </p:nvSpPr>
        <p:spPr/>
        <p:txBody>
          <a:bodyPr/>
          <a:lstStyle/>
          <a:p>
            <a:fld id="{72DC510F-6AD0-954C-8BC2-F280FC726613}" type="slidenum">
              <a:rPr lang="en-TR" smtClean="0"/>
              <a:t>20</a:t>
            </a:fld>
            <a:endParaRPr lang="en-TR"/>
          </a:p>
        </p:txBody>
      </p:sp>
    </p:spTree>
    <p:extLst>
      <p:ext uri="{BB962C8B-B14F-4D97-AF65-F5344CB8AC3E}">
        <p14:creationId xmlns:p14="http://schemas.microsoft.com/office/powerpoint/2010/main" val="544840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5">
            <a:extLst>
              <a:ext uri="{FF2B5EF4-FFF2-40B4-BE49-F238E27FC236}">
                <a16:creationId xmlns:a16="http://schemas.microsoft.com/office/drawing/2014/main" id="{B1595A09-E336-4D1B-9B3A-06A2287A54E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43AAFD-3BC1-5E9A-9E96-55E4088E7A95}"/>
              </a:ext>
            </a:extLst>
          </p:cNvPr>
          <p:cNvSpPr>
            <a:spLocks noGrp="1"/>
          </p:cNvSpPr>
          <p:nvPr>
            <p:ph type="title"/>
          </p:nvPr>
        </p:nvSpPr>
        <p:spPr>
          <a:xfrm>
            <a:off x="640080" y="4777739"/>
            <a:ext cx="3418990" cy="1412119"/>
          </a:xfrm>
        </p:spPr>
        <p:txBody>
          <a:bodyPr>
            <a:normAutofit/>
          </a:bodyPr>
          <a:lstStyle/>
          <a:p>
            <a:r>
              <a:rPr lang="en-TR" sz="5000" dirty="0"/>
              <a:t>Sonuç</a:t>
            </a:r>
          </a:p>
        </p:txBody>
      </p:sp>
      <p:pic>
        <p:nvPicPr>
          <p:cNvPr id="4" name="Picture 3" descr="A chart of goals for sustainable development&#10;&#10;Description automatically generated">
            <a:extLst>
              <a:ext uri="{FF2B5EF4-FFF2-40B4-BE49-F238E27FC236}">
                <a16:creationId xmlns:a16="http://schemas.microsoft.com/office/drawing/2014/main" id="{28F9E976-D412-6D74-D44B-9AEF1F1013CC}"/>
              </a:ext>
            </a:extLst>
          </p:cNvPr>
          <p:cNvPicPr>
            <a:picLocks noChangeAspect="1"/>
          </p:cNvPicPr>
          <p:nvPr/>
        </p:nvPicPr>
        <p:blipFill rotWithShape="1">
          <a:blip r:embed="rId2">
            <a:extLst>
              <a:ext uri="{28A0092B-C50C-407E-A947-70E740481C1C}">
                <a14:useLocalDpi xmlns:a14="http://schemas.microsoft.com/office/drawing/2010/main" val="0"/>
              </a:ext>
            </a:extLst>
          </a:blip>
          <a:srcRect t="12375" b="23438"/>
          <a:stretch/>
        </p:blipFill>
        <p:spPr bwMode="auto">
          <a:xfrm>
            <a:off x="20" y="10"/>
            <a:ext cx="12191980" cy="4558420"/>
          </a:xfrm>
          <a:custGeom>
            <a:avLst/>
            <a:gdLst/>
            <a:ahLst/>
            <a:cxnLst/>
            <a:rect l="l" t="t" r="r" b="b"/>
            <a:pathLst>
              <a:path w="12188952" h="4558430">
                <a:moveTo>
                  <a:pt x="6789701" y="4490221"/>
                </a:moveTo>
                <a:lnTo>
                  <a:pt x="6788702" y="4490299"/>
                </a:lnTo>
                <a:lnTo>
                  <a:pt x="6788476" y="4490833"/>
                </a:lnTo>
                <a:close/>
                <a:moveTo>
                  <a:pt x="0" y="0"/>
                </a:moveTo>
                <a:lnTo>
                  <a:pt x="12188952" y="0"/>
                </a:lnTo>
                <a:lnTo>
                  <a:pt x="12188952" y="3596895"/>
                </a:lnTo>
                <a:lnTo>
                  <a:pt x="12061096" y="3635026"/>
                </a:lnTo>
                <a:cubicBezTo>
                  <a:pt x="11933500" y="3671240"/>
                  <a:pt x="11805390" y="3705769"/>
                  <a:pt x="11676800" y="3738601"/>
                </a:cubicBezTo>
                <a:cubicBezTo>
                  <a:pt x="11262789" y="3846108"/>
                  <a:pt x="10845343" y="3939710"/>
                  <a:pt x="10425355" y="4022140"/>
                </a:cubicBezTo>
                <a:cubicBezTo>
                  <a:pt x="10092810" y="4087351"/>
                  <a:pt x="9759033" y="4145748"/>
                  <a:pt x="9424022" y="4197302"/>
                </a:cubicBezTo>
                <a:cubicBezTo>
                  <a:pt x="9102997" y="4246959"/>
                  <a:pt x="8781133" y="4291526"/>
                  <a:pt x="8458419" y="4331003"/>
                </a:cubicBezTo>
                <a:cubicBezTo>
                  <a:pt x="8211360" y="4361169"/>
                  <a:pt x="7963792" y="4386742"/>
                  <a:pt x="7715970" y="4410950"/>
                </a:cubicBezTo>
                <a:lnTo>
                  <a:pt x="6951716" y="4476730"/>
                </a:lnTo>
                <a:lnTo>
                  <a:pt x="6936303" y="4478801"/>
                </a:lnTo>
                <a:lnTo>
                  <a:pt x="6790448" y="4490162"/>
                </a:lnTo>
                <a:lnTo>
                  <a:pt x="6799941" y="4491982"/>
                </a:lnTo>
                <a:cubicBezTo>
                  <a:pt x="6811623" y="4492448"/>
                  <a:pt x="6823734" y="4490275"/>
                  <a:pt x="6835432" y="4490275"/>
                </a:cubicBezTo>
                <a:cubicBezTo>
                  <a:pt x="6851580" y="4490275"/>
                  <a:pt x="6867729" y="4487668"/>
                  <a:pt x="6884003" y="4487297"/>
                </a:cubicBezTo>
                <a:cubicBezTo>
                  <a:pt x="7115805" y="4481835"/>
                  <a:pt x="7347351" y="4469668"/>
                  <a:pt x="7578771" y="4454770"/>
                </a:cubicBezTo>
                <a:cubicBezTo>
                  <a:pt x="7927552" y="4432302"/>
                  <a:pt x="8276080" y="4404123"/>
                  <a:pt x="8623845" y="4367873"/>
                </a:cubicBezTo>
                <a:cubicBezTo>
                  <a:pt x="8909939" y="4338575"/>
                  <a:pt x="9195310" y="4303940"/>
                  <a:pt x="9479970" y="4263967"/>
                </a:cubicBezTo>
                <a:cubicBezTo>
                  <a:pt x="9864901" y="4209593"/>
                  <a:pt x="10248014" y="4144879"/>
                  <a:pt x="10629308" y="4069810"/>
                </a:cubicBezTo>
                <a:cubicBezTo>
                  <a:pt x="11090114" y="3978690"/>
                  <a:pt x="11546975" y="3871184"/>
                  <a:pt x="11998498" y="3743816"/>
                </a:cubicBezTo>
                <a:lnTo>
                  <a:pt x="12188952" y="3687715"/>
                </a:lnTo>
                <a:lnTo>
                  <a:pt x="12188952" y="3742439"/>
                </a:lnTo>
                <a:lnTo>
                  <a:pt x="11829257" y="3846853"/>
                </a:lnTo>
                <a:cubicBezTo>
                  <a:pt x="11534769" y="3926550"/>
                  <a:pt x="11238120" y="3997436"/>
                  <a:pt x="10939183" y="4061368"/>
                </a:cubicBezTo>
                <a:cubicBezTo>
                  <a:pt x="10622824" y="4129150"/>
                  <a:pt x="10304941" y="4189147"/>
                  <a:pt x="9985530" y="4241373"/>
                </a:cubicBezTo>
                <a:cubicBezTo>
                  <a:pt x="9720036" y="4284822"/>
                  <a:pt x="9453814" y="4323467"/>
                  <a:pt x="9186882" y="4357320"/>
                </a:cubicBezTo>
                <a:cubicBezTo>
                  <a:pt x="8984197" y="4382894"/>
                  <a:pt x="8781514" y="4406977"/>
                  <a:pt x="8578198" y="4426839"/>
                </a:cubicBezTo>
                <a:cubicBezTo>
                  <a:pt x="8340547" y="4449559"/>
                  <a:pt x="8102644" y="4471034"/>
                  <a:pt x="7864358" y="4488290"/>
                </a:cubicBezTo>
                <a:cubicBezTo>
                  <a:pt x="7554994" y="4510634"/>
                  <a:pt x="7245502" y="4528512"/>
                  <a:pt x="6935502" y="4539684"/>
                </a:cubicBezTo>
                <a:cubicBezTo>
                  <a:pt x="6782917" y="4545147"/>
                  <a:pt x="6630334" y="4548995"/>
                  <a:pt x="6477750" y="4553587"/>
                </a:cubicBezTo>
                <a:cubicBezTo>
                  <a:pt x="6439195" y="4551503"/>
                  <a:pt x="6400529" y="4553128"/>
                  <a:pt x="6362294" y="4558430"/>
                </a:cubicBezTo>
                <a:lnTo>
                  <a:pt x="6057129" y="4558430"/>
                </a:lnTo>
                <a:lnTo>
                  <a:pt x="5977784" y="4553836"/>
                </a:lnTo>
                <a:cubicBezTo>
                  <a:pt x="5740261" y="4541423"/>
                  <a:pt x="5502739" y="4527644"/>
                  <a:pt x="5265087" y="4517587"/>
                </a:cubicBezTo>
                <a:cubicBezTo>
                  <a:pt x="4958267" y="4505171"/>
                  <a:pt x="4651826" y="4484691"/>
                  <a:pt x="4346277" y="4455517"/>
                </a:cubicBezTo>
                <a:cubicBezTo>
                  <a:pt x="4021654" y="4424605"/>
                  <a:pt x="3697795" y="4389970"/>
                  <a:pt x="3373045" y="4356948"/>
                </a:cubicBezTo>
                <a:cubicBezTo>
                  <a:pt x="3035412" y="4322686"/>
                  <a:pt x="2698456" y="4283047"/>
                  <a:pt x="2362173" y="4238021"/>
                </a:cubicBezTo>
                <a:cubicBezTo>
                  <a:pt x="1984692" y="4187868"/>
                  <a:pt x="1608364" y="4130142"/>
                  <a:pt x="1233177" y="4064845"/>
                </a:cubicBezTo>
                <a:cubicBezTo>
                  <a:pt x="842181" y="3996132"/>
                  <a:pt x="453758" y="3917644"/>
                  <a:pt x="68500" y="3825138"/>
                </a:cubicBezTo>
                <a:lnTo>
                  <a:pt x="0" y="3807783"/>
                </a:lnTo>
                <a:lnTo>
                  <a:pt x="0" y="3751294"/>
                </a:lnTo>
                <a:lnTo>
                  <a:pt x="72441" y="3770071"/>
                </a:lnTo>
                <a:cubicBezTo>
                  <a:pt x="247961" y="3812249"/>
                  <a:pt x="424164" y="3851509"/>
                  <a:pt x="600716" y="3888441"/>
                </a:cubicBezTo>
                <a:cubicBezTo>
                  <a:pt x="988279" y="3969255"/>
                  <a:pt x="1378133" y="4038153"/>
                  <a:pt x="1769512" y="4098609"/>
                </a:cubicBezTo>
                <a:cubicBezTo>
                  <a:pt x="2052426" y="4142185"/>
                  <a:pt x="2335725" y="4182282"/>
                  <a:pt x="2613554" y="4215551"/>
                </a:cubicBezTo>
                <a:cubicBezTo>
                  <a:pt x="2605544" y="4218158"/>
                  <a:pt x="2594611" y="4208102"/>
                  <a:pt x="2581134" y="4205620"/>
                </a:cubicBezTo>
                <a:cubicBezTo>
                  <a:pt x="2087178" y="4113668"/>
                  <a:pt x="1597684" y="4002775"/>
                  <a:pt x="1112635" y="3872923"/>
                </a:cubicBezTo>
                <a:cubicBezTo>
                  <a:pt x="880453" y="3810852"/>
                  <a:pt x="649713" y="3744374"/>
                  <a:pt x="420412" y="3673490"/>
                </a:cubicBezTo>
                <a:lnTo>
                  <a:pt x="0" y="3534573"/>
                </a:lnTo>
                <a:close/>
              </a:path>
            </a:pathLst>
          </a:custGeom>
          <a:noFill/>
        </p:spPr>
      </p:pic>
      <p:sp>
        <p:nvSpPr>
          <p:cNvPr id="7" name="sketch line">
            <a:extLst>
              <a:ext uri="{FF2B5EF4-FFF2-40B4-BE49-F238E27FC236}">
                <a16:creationId xmlns:a16="http://schemas.microsoft.com/office/drawing/2014/main" id="{3540989C-C7B8-473B-BF87-6F2DA6A900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661305" y="5468206"/>
            <a:ext cx="1371600" cy="18288"/>
          </a:xfrm>
          <a:custGeom>
            <a:avLst/>
            <a:gdLst>
              <a:gd name="connsiteX0" fmla="*/ 0 w 1371600"/>
              <a:gd name="connsiteY0" fmla="*/ 0 h 18288"/>
              <a:gd name="connsiteX1" fmla="*/ 685800 w 1371600"/>
              <a:gd name="connsiteY1" fmla="*/ 0 h 18288"/>
              <a:gd name="connsiteX2" fmla="*/ 1371600 w 1371600"/>
              <a:gd name="connsiteY2" fmla="*/ 0 h 18288"/>
              <a:gd name="connsiteX3" fmla="*/ 1371600 w 1371600"/>
              <a:gd name="connsiteY3" fmla="*/ 18288 h 18288"/>
              <a:gd name="connsiteX4" fmla="*/ 713232 w 1371600"/>
              <a:gd name="connsiteY4" fmla="*/ 18288 h 18288"/>
              <a:gd name="connsiteX5" fmla="*/ 0 w 1371600"/>
              <a:gd name="connsiteY5" fmla="*/ 18288 h 18288"/>
              <a:gd name="connsiteX6" fmla="*/ 0 w 1371600"/>
              <a:gd name="connsiteY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1600" h="18288" fill="none" extrusionOk="0">
                <a:moveTo>
                  <a:pt x="0" y="0"/>
                </a:moveTo>
                <a:cubicBezTo>
                  <a:pt x="247303" y="31625"/>
                  <a:pt x="422310" y="-25629"/>
                  <a:pt x="685800" y="0"/>
                </a:cubicBezTo>
                <a:cubicBezTo>
                  <a:pt x="949290" y="25629"/>
                  <a:pt x="1192357" y="6696"/>
                  <a:pt x="1371600" y="0"/>
                </a:cubicBezTo>
                <a:cubicBezTo>
                  <a:pt x="1371355" y="6649"/>
                  <a:pt x="1371915" y="11310"/>
                  <a:pt x="1371600" y="18288"/>
                </a:cubicBezTo>
                <a:cubicBezTo>
                  <a:pt x="1107995" y="26464"/>
                  <a:pt x="1033361" y="32942"/>
                  <a:pt x="713232" y="18288"/>
                </a:cubicBezTo>
                <a:cubicBezTo>
                  <a:pt x="393103" y="3634"/>
                  <a:pt x="289343" y="43221"/>
                  <a:pt x="0" y="18288"/>
                </a:cubicBezTo>
                <a:cubicBezTo>
                  <a:pt x="-459" y="11562"/>
                  <a:pt x="-31" y="5093"/>
                  <a:pt x="0" y="0"/>
                </a:cubicBezTo>
                <a:close/>
              </a:path>
              <a:path w="1371600" h="18288" stroke="0" extrusionOk="0">
                <a:moveTo>
                  <a:pt x="0" y="0"/>
                </a:moveTo>
                <a:cubicBezTo>
                  <a:pt x="170249" y="-24099"/>
                  <a:pt x="504634" y="14338"/>
                  <a:pt x="644652" y="0"/>
                </a:cubicBezTo>
                <a:cubicBezTo>
                  <a:pt x="784670" y="-14338"/>
                  <a:pt x="1087773" y="8679"/>
                  <a:pt x="1371600" y="0"/>
                </a:cubicBezTo>
                <a:cubicBezTo>
                  <a:pt x="1372456" y="3662"/>
                  <a:pt x="1371030" y="13946"/>
                  <a:pt x="1371600" y="18288"/>
                </a:cubicBezTo>
                <a:cubicBezTo>
                  <a:pt x="1176823" y="-1409"/>
                  <a:pt x="900830" y="9989"/>
                  <a:pt x="713232" y="18288"/>
                </a:cubicBezTo>
                <a:cubicBezTo>
                  <a:pt x="525634" y="26587"/>
                  <a:pt x="282837" y="5724"/>
                  <a:pt x="0" y="18288"/>
                </a:cubicBezTo>
                <a:cubicBezTo>
                  <a:pt x="367" y="13143"/>
                  <a:pt x="-823" y="5844"/>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xmlns="" sd="615697673">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1B536D7-B079-4D65-1936-5462DDB68ADF}"/>
              </a:ext>
            </a:extLst>
          </p:cNvPr>
          <p:cNvSpPr>
            <a:spLocks noGrp="1"/>
          </p:cNvSpPr>
          <p:nvPr>
            <p:ph idx="1"/>
          </p:nvPr>
        </p:nvSpPr>
        <p:spPr>
          <a:xfrm>
            <a:off x="4654294" y="4880963"/>
            <a:ext cx="6897626" cy="1399223"/>
          </a:xfrm>
        </p:spPr>
        <p:txBody>
          <a:bodyPr anchor="ctr">
            <a:normAutofit fontScale="70000" lnSpcReduction="20000"/>
          </a:bodyPr>
          <a:lstStyle/>
          <a:p>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1200" dirty="0">
              <a:latin typeface="Calibri" panose="020F0502020204030204" pitchFamily="34" charset="0"/>
              <a:ea typeface="Calibri" panose="020F0502020204030204" pitchFamily="34" charset="0"/>
              <a:cs typeface="Times New Roman" panose="02020603050405020304" pitchFamily="18" charset="0"/>
            </a:endParaRPr>
          </a:p>
          <a:p>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effectLst/>
                <a:latin typeface="Calibri" panose="020F0502020204030204" pitchFamily="34" charset="0"/>
                <a:ea typeface="Calibri" panose="020F0502020204030204" pitchFamily="34" charset="0"/>
                <a:cs typeface="Times New Roman" panose="02020603050405020304" pitchFamily="18" charset="0"/>
              </a:rPr>
              <a:t>Bitirme Projesi SONUÇ kısmında,  projeniz bu hedeflerden hangilerine katkı sağlayabilir, en az </a:t>
            </a:r>
            <a:r>
              <a:rPr lang="tr-TR" sz="2000" dirty="0">
                <a:latin typeface="Calibri" panose="020F0502020204030204" pitchFamily="34" charset="0"/>
                <a:ea typeface="Calibri" panose="020F0502020204030204" pitchFamily="34" charset="0"/>
                <a:cs typeface="Times New Roman" panose="02020603050405020304" pitchFamily="18" charset="0"/>
              </a:rPr>
              <a:t>1 </a:t>
            </a:r>
            <a:r>
              <a:rPr lang="tr-TR" sz="2000" dirty="0">
                <a:effectLst/>
                <a:latin typeface="Calibri" panose="020F0502020204030204" pitchFamily="34" charset="0"/>
                <a:ea typeface="Calibri" panose="020F0502020204030204" pitchFamily="34" charset="0"/>
                <a:cs typeface="Times New Roman" panose="02020603050405020304" pitchFamily="18" charset="0"/>
              </a:rPr>
              <a:t>tanesiyle eşleştirme yapmaya çalışarak kısaca tartışın. </a:t>
            </a:r>
          </a:p>
          <a:p>
            <a:r>
              <a:rPr lang="tr-TR" sz="2000" dirty="0">
                <a:effectLst/>
                <a:latin typeface="Calibri" panose="020F0502020204030204" pitchFamily="34" charset="0"/>
                <a:ea typeface="Calibri" panose="020F0502020204030204" pitchFamily="34" charset="0"/>
                <a:cs typeface="Times New Roman" panose="02020603050405020304" pitchFamily="18" charset="0"/>
              </a:rPr>
              <a:t>İlgili hedeflerin logosunu da görsel olarak ekleyin.</a:t>
            </a:r>
            <a:endParaRPr lang="en-T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TR" sz="1200" dirty="0"/>
          </a:p>
          <a:p>
            <a:endParaRPr lang="en-TR" sz="1200" dirty="0"/>
          </a:p>
          <a:p>
            <a:pPr marL="0" indent="0">
              <a:buNone/>
            </a:pPr>
            <a:endParaRPr lang="en-TR"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TR" sz="1200" dirty="0"/>
          </a:p>
        </p:txBody>
      </p:sp>
      <p:sp>
        <p:nvSpPr>
          <p:cNvPr id="5" name="Date Placeholder 4">
            <a:extLst>
              <a:ext uri="{FF2B5EF4-FFF2-40B4-BE49-F238E27FC236}">
                <a16:creationId xmlns:a16="http://schemas.microsoft.com/office/drawing/2014/main" id="{5FE3FFCF-08E9-8246-8C8D-7718D2863022}"/>
              </a:ext>
            </a:extLst>
          </p:cNvPr>
          <p:cNvSpPr>
            <a:spLocks noGrp="1"/>
          </p:cNvSpPr>
          <p:nvPr>
            <p:ph type="dt" sz="half" idx="10"/>
          </p:nvPr>
        </p:nvSpPr>
        <p:spPr/>
        <p:txBody>
          <a:bodyPr/>
          <a:lstStyle/>
          <a:p>
            <a:fld id="{5048A035-3E04-D442-AB18-3E714E471872}" type="datetime1">
              <a:rPr lang="tr-TR" smtClean="0"/>
              <a:t>16.07.2024</a:t>
            </a:fld>
            <a:endParaRPr lang="en-TR"/>
          </a:p>
        </p:txBody>
      </p:sp>
      <p:sp>
        <p:nvSpPr>
          <p:cNvPr id="8" name="Slide Number Placeholder 7">
            <a:extLst>
              <a:ext uri="{FF2B5EF4-FFF2-40B4-BE49-F238E27FC236}">
                <a16:creationId xmlns:a16="http://schemas.microsoft.com/office/drawing/2014/main" id="{23F73BF8-D2F2-2421-5F72-A69C7400148B}"/>
              </a:ext>
            </a:extLst>
          </p:cNvPr>
          <p:cNvSpPr>
            <a:spLocks noGrp="1"/>
          </p:cNvSpPr>
          <p:nvPr>
            <p:ph type="sldNum" sz="quarter" idx="12"/>
          </p:nvPr>
        </p:nvSpPr>
        <p:spPr/>
        <p:txBody>
          <a:bodyPr/>
          <a:lstStyle/>
          <a:p>
            <a:fld id="{72DC510F-6AD0-954C-8BC2-F280FC726613}" type="slidenum">
              <a:rPr lang="en-TR" smtClean="0"/>
              <a:t>21</a:t>
            </a:fld>
            <a:endParaRPr lang="en-TR"/>
          </a:p>
        </p:txBody>
      </p:sp>
    </p:spTree>
    <p:extLst>
      <p:ext uri="{BB962C8B-B14F-4D97-AF65-F5344CB8AC3E}">
        <p14:creationId xmlns:p14="http://schemas.microsoft.com/office/powerpoint/2010/main" val="1758633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B97F24A-32CE-4C1C-A50D-3016B394DC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07B691-C396-65A5-A2B7-7D973377EA4E}"/>
              </a:ext>
            </a:extLst>
          </p:cNvPr>
          <p:cNvSpPr>
            <a:spLocks noGrp="1"/>
          </p:cNvSpPr>
          <p:nvPr>
            <p:ph type="title"/>
          </p:nvPr>
        </p:nvSpPr>
        <p:spPr>
          <a:xfrm>
            <a:off x="630936" y="639520"/>
            <a:ext cx="3429000" cy="1719072"/>
          </a:xfrm>
        </p:spPr>
        <p:txBody>
          <a:bodyPr anchor="b">
            <a:normAutofit/>
          </a:bodyPr>
          <a:lstStyle/>
          <a:p>
            <a:r>
              <a:rPr lang="en-TR" sz="5400" dirty="0"/>
              <a:t>Detaylı bilgi için bkz:</a:t>
            </a:r>
          </a:p>
        </p:txBody>
      </p:sp>
      <p:sp>
        <p:nvSpPr>
          <p:cNvPr id="12"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0A58AB3-07BC-019B-B1FC-13DED0B51939}"/>
              </a:ext>
            </a:extLst>
          </p:cNvPr>
          <p:cNvSpPr>
            <a:spLocks noGrp="1"/>
          </p:cNvSpPr>
          <p:nvPr>
            <p:ph idx="1"/>
          </p:nvPr>
        </p:nvSpPr>
        <p:spPr>
          <a:xfrm>
            <a:off x="630936" y="2807208"/>
            <a:ext cx="3429000" cy="3410712"/>
          </a:xfrm>
        </p:spPr>
        <p:txBody>
          <a:bodyPr anchor="t">
            <a:normAutofit/>
          </a:bodyPr>
          <a:lstStyle/>
          <a:p>
            <a:pPr>
              <a:spcAft>
                <a:spcPts val="800"/>
              </a:spcAft>
            </a:pPr>
            <a:r>
              <a:rPr lang="tr-TR" sz="1400" u="sng">
                <a:effectLst/>
                <a:latin typeface="Calibri" panose="020F0502020204030204" pitchFamily="34" charset="0"/>
                <a:ea typeface="Calibri" panose="020F0502020204030204" pitchFamily="34" charset="0"/>
                <a:cs typeface="Times New Roman" panose="02020603050405020304" pitchFamily="18" charset="0"/>
                <a:hlinkClick r:id="rId2"/>
              </a:rPr>
              <a:t>https://www.youtube.com/watch?time_continue=5&amp;v=0XTBYMfZyrM&amp;embeds_referring_euri=https%3A%2F%2Fsdgs.un.org%2F&amp;source_ve_path=MTM5MTE3LDEzOTExNywyODY2Ng&amp;feature=emb_logo</a:t>
            </a:r>
            <a:r>
              <a:rPr lang="tr-TR" sz="1400">
                <a:effectLst/>
                <a:latin typeface="Calibri" panose="020F0502020204030204" pitchFamily="34" charset="0"/>
                <a:ea typeface="Calibri" panose="020F0502020204030204" pitchFamily="34" charset="0"/>
                <a:cs typeface="Times New Roman" panose="02020603050405020304" pitchFamily="18" charset="0"/>
              </a:rPr>
              <a:t> </a:t>
            </a:r>
            <a:endParaRPr lang="en-TR" sz="140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tr-TR" sz="1400" u="sng">
                <a:effectLst/>
                <a:latin typeface="Calibri" panose="020F0502020204030204" pitchFamily="34" charset="0"/>
                <a:ea typeface="Calibri" panose="020F0502020204030204" pitchFamily="34" charset="0"/>
                <a:cs typeface="Times New Roman" panose="02020603050405020304" pitchFamily="18" charset="0"/>
                <a:hlinkClick r:id="rId3"/>
              </a:rPr>
              <a:t>https://sdgs.un.org/goals</a:t>
            </a:r>
            <a:r>
              <a:rPr lang="tr-TR" sz="1400">
                <a:effectLst/>
                <a:latin typeface="Calibri" panose="020F0502020204030204" pitchFamily="34" charset="0"/>
                <a:ea typeface="Calibri" panose="020F0502020204030204" pitchFamily="34" charset="0"/>
                <a:cs typeface="Times New Roman" panose="02020603050405020304" pitchFamily="18" charset="0"/>
              </a:rPr>
              <a:t> </a:t>
            </a:r>
            <a:endParaRPr lang="en-TR" sz="140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tr-TR" sz="1400" u="sng">
                <a:effectLst/>
                <a:latin typeface="Calibri" panose="020F0502020204030204" pitchFamily="34" charset="0"/>
                <a:ea typeface="Calibri" panose="020F0502020204030204" pitchFamily="34" charset="0"/>
                <a:cs typeface="Times New Roman" panose="02020603050405020304" pitchFamily="18" charset="0"/>
                <a:hlinkClick r:id="rId4"/>
              </a:rPr>
              <a:t>https://www.sbb.gov.tr/wp-content/uploads/2020/03/Surdurulebilir-Kalkinma-Amaclari-Degerlendirme-Raporu_13_12_2019-WEB.pdf</a:t>
            </a:r>
            <a:r>
              <a:rPr lang="tr-TR" sz="1400">
                <a:effectLst/>
                <a:latin typeface="Calibri" panose="020F0502020204030204" pitchFamily="34" charset="0"/>
                <a:ea typeface="Calibri" panose="020F0502020204030204" pitchFamily="34" charset="0"/>
                <a:cs typeface="Times New Roman" panose="02020603050405020304" pitchFamily="18" charset="0"/>
              </a:rPr>
              <a:t> </a:t>
            </a:r>
            <a:endParaRPr lang="en-TR" sz="140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tr-TR" sz="1400" u="sng">
                <a:effectLst/>
                <a:latin typeface="Calibri" panose="020F0502020204030204" pitchFamily="34" charset="0"/>
                <a:ea typeface="Calibri" panose="020F0502020204030204" pitchFamily="34" charset="0"/>
                <a:cs typeface="Times New Roman" panose="02020603050405020304" pitchFamily="18" charset="0"/>
                <a:hlinkClick r:id="rId5"/>
              </a:rPr>
              <a:t>https://baslangicnoktasi.org/2030-surdurulebilir-kalkinma-hedefleri-ve-universite/</a:t>
            </a:r>
            <a:r>
              <a:rPr lang="tr-TR" sz="1400">
                <a:effectLst/>
                <a:latin typeface="Calibri" panose="020F0502020204030204" pitchFamily="34" charset="0"/>
                <a:ea typeface="Calibri" panose="020F0502020204030204" pitchFamily="34" charset="0"/>
                <a:cs typeface="Times New Roman" panose="02020603050405020304" pitchFamily="18" charset="0"/>
              </a:rPr>
              <a:t> </a:t>
            </a:r>
            <a:endParaRPr lang="en-TR" sz="1400">
              <a:effectLst/>
              <a:latin typeface="Calibri" panose="020F0502020204030204" pitchFamily="34" charset="0"/>
              <a:ea typeface="Calibri" panose="020F0502020204030204" pitchFamily="34" charset="0"/>
              <a:cs typeface="Times New Roman" panose="02020603050405020304" pitchFamily="18" charset="0"/>
            </a:endParaRPr>
          </a:p>
          <a:p>
            <a:endParaRPr lang="en-TR" sz="1400"/>
          </a:p>
        </p:txBody>
      </p:sp>
      <p:pic>
        <p:nvPicPr>
          <p:cNvPr id="7" name="Graphic 6" descr="Checkmark">
            <a:extLst>
              <a:ext uri="{FF2B5EF4-FFF2-40B4-BE49-F238E27FC236}">
                <a16:creationId xmlns:a16="http://schemas.microsoft.com/office/drawing/2014/main" id="{C3B27008-094B-F2A5-201B-A4F458AD997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5317236" y="640080"/>
            <a:ext cx="5577840" cy="5577840"/>
          </a:xfrm>
          <a:prstGeom prst="rect">
            <a:avLst/>
          </a:prstGeom>
        </p:spPr>
      </p:pic>
      <p:sp>
        <p:nvSpPr>
          <p:cNvPr id="4" name="Date Placeholder 3">
            <a:extLst>
              <a:ext uri="{FF2B5EF4-FFF2-40B4-BE49-F238E27FC236}">
                <a16:creationId xmlns:a16="http://schemas.microsoft.com/office/drawing/2014/main" id="{4CEB05CC-2860-831C-B0CE-BF4584B57B3B}"/>
              </a:ext>
            </a:extLst>
          </p:cNvPr>
          <p:cNvSpPr>
            <a:spLocks noGrp="1"/>
          </p:cNvSpPr>
          <p:nvPr>
            <p:ph type="dt" sz="half" idx="10"/>
          </p:nvPr>
        </p:nvSpPr>
        <p:spPr/>
        <p:txBody>
          <a:bodyPr/>
          <a:lstStyle/>
          <a:p>
            <a:fld id="{CA256A28-1A63-204C-BEFA-8DE97C1B64BB}" type="datetime1">
              <a:rPr lang="tr-TR" smtClean="0"/>
              <a:t>16.07.2024</a:t>
            </a:fld>
            <a:endParaRPr lang="en-TR"/>
          </a:p>
        </p:txBody>
      </p:sp>
      <p:sp>
        <p:nvSpPr>
          <p:cNvPr id="5" name="Slide Number Placeholder 4">
            <a:extLst>
              <a:ext uri="{FF2B5EF4-FFF2-40B4-BE49-F238E27FC236}">
                <a16:creationId xmlns:a16="http://schemas.microsoft.com/office/drawing/2014/main" id="{3EF639F8-376F-9D8E-AA31-59F3A5A3EA37}"/>
              </a:ext>
            </a:extLst>
          </p:cNvPr>
          <p:cNvSpPr>
            <a:spLocks noGrp="1"/>
          </p:cNvSpPr>
          <p:nvPr>
            <p:ph type="sldNum" sz="quarter" idx="12"/>
          </p:nvPr>
        </p:nvSpPr>
        <p:spPr/>
        <p:txBody>
          <a:bodyPr/>
          <a:lstStyle/>
          <a:p>
            <a:fld id="{72DC510F-6AD0-954C-8BC2-F280FC726613}" type="slidenum">
              <a:rPr lang="en-TR" smtClean="0"/>
              <a:t>22</a:t>
            </a:fld>
            <a:endParaRPr lang="en-TR"/>
          </a:p>
        </p:txBody>
      </p:sp>
    </p:spTree>
    <p:extLst>
      <p:ext uri="{BB962C8B-B14F-4D97-AF65-F5344CB8AC3E}">
        <p14:creationId xmlns:p14="http://schemas.microsoft.com/office/powerpoint/2010/main" val="37765651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Sarı arka plan üzerinde ünlem işareti">
            <a:extLst>
              <a:ext uri="{FF2B5EF4-FFF2-40B4-BE49-F238E27FC236}">
                <a16:creationId xmlns:a16="http://schemas.microsoft.com/office/drawing/2014/main" id="{57ECC4DB-32D3-9543-90A0-9A04233E8683}"/>
              </a:ext>
            </a:extLst>
          </p:cNvPr>
          <p:cNvPicPr>
            <a:picLocks noChangeAspect="1"/>
          </p:cNvPicPr>
          <p:nvPr/>
        </p:nvPicPr>
        <p:blipFill rotWithShape="1">
          <a:blip r:embed="rId2"/>
          <a:srcRect t="50818" b="8603"/>
          <a:stretch/>
        </p:blipFill>
        <p:spPr>
          <a:xfrm>
            <a:off x="20" y="10"/>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p:spPr>
      </p:pic>
      <p:sp>
        <p:nvSpPr>
          <p:cNvPr id="3" name="Content Placeholder 2">
            <a:extLst>
              <a:ext uri="{FF2B5EF4-FFF2-40B4-BE49-F238E27FC236}">
                <a16:creationId xmlns:a16="http://schemas.microsoft.com/office/drawing/2014/main" id="{30B46DF8-E5AE-8BD2-5F08-5E49A7BDC5DC}"/>
              </a:ext>
            </a:extLst>
          </p:cNvPr>
          <p:cNvSpPr>
            <a:spLocks noGrp="1"/>
          </p:cNvSpPr>
          <p:nvPr>
            <p:ph idx="1"/>
          </p:nvPr>
        </p:nvSpPr>
        <p:spPr>
          <a:xfrm>
            <a:off x="4223982" y="3752850"/>
            <a:ext cx="7485413" cy="2452687"/>
          </a:xfrm>
        </p:spPr>
        <p:txBody>
          <a:bodyPr anchor="ctr">
            <a:normAutofit/>
          </a:bodyPr>
          <a:lstStyle/>
          <a:p>
            <a:pPr marL="0" indent="0">
              <a:buNone/>
            </a:pPr>
            <a:endParaRPr lang="en-TR" sz="1800" dirty="0"/>
          </a:p>
          <a:p>
            <a:pPr marL="0" indent="0" algn="ctr">
              <a:buNone/>
            </a:pPr>
            <a:r>
              <a:rPr lang="en-TR" sz="2000" dirty="0"/>
              <a:t> Teşekkürler…</a:t>
            </a:r>
          </a:p>
          <a:p>
            <a:endParaRPr lang="en-TR" sz="1800" dirty="0"/>
          </a:p>
        </p:txBody>
      </p:sp>
      <p:sp>
        <p:nvSpPr>
          <p:cNvPr id="4" name="Date Placeholder 3">
            <a:extLst>
              <a:ext uri="{FF2B5EF4-FFF2-40B4-BE49-F238E27FC236}">
                <a16:creationId xmlns:a16="http://schemas.microsoft.com/office/drawing/2014/main" id="{C91BAF0C-D4D6-8889-3836-805662F4A869}"/>
              </a:ext>
            </a:extLst>
          </p:cNvPr>
          <p:cNvSpPr>
            <a:spLocks noGrp="1"/>
          </p:cNvSpPr>
          <p:nvPr>
            <p:ph type="dt" sz="half" idx="10"/>
          </p:nvPr>
        </p:nvSpPr>
        <p:spPr/>
        <p:txBody>
          <a:bodyPr/>
          <a:lstStyle/>
          <a:p>
            <a:fld id="{668FE598-182D-B64C-AC2A-8927428EA64B}" type="datetime1">
              <a:rPr lang="tr-TR" smtClean="0"/>
              <a:t>16.07.2024</a:t>
            </a:fld>
            <a:endParaRPr lang="en-TR"/>
          </a:p>
        </p:txBody>
      </p:sp>
      <p:sp>
        <p:nvSpPr>
          <p:cNvPr id="6" name="Slide Number Placeholder 5">
            <a:extLst>
              <a:ext uri="{FF2B5EF4-FFF2-40B4-BE49-F238E27FC236}">
                <a16:creationId xmlns:a16="http://schemas.microsoft.com/office/drawing/2014/main" id="{55D3271B-3DEA-89F8-4707-EBABB98ADED4}"/>
              </a:ext>
            </a:extLst>
          </p:cNvPr>
          <p:cNvSpPr>
            <a:spLocks noGrp="1"/>
          </p:cNvSpPr>
          <p:nvPr>
            <p:ph type="sldNum" sz="quarter" idx="12"/>
          </p:nvPr>
        </p:nvSpPr>
        <p:spPr/>
        <p:txBody>
          <a:bodyPr/>
          <a:lstStyle/>
          <a:p>
            <a:fld id="{72DC510F-6AD0-954C-8BC2-F280FC726613}" type="slidenum">
              <a:rPr lang="en-TR" smtClean="0"/>
              <a:t>23</a:t>
            </a:fld>
            <a:endParaRPr lang="en-TR"/>
          </a:p>
        </p:txBody>
      </p:sp>
    </p:spTree>
    <p:extLst>
      <p:ext uri="{BB962C8B-B14F-4D97-AF65-F5344CB8AC3E}">
        <p14:creationId xmlns:p14="http://schemas.microsoft.com/office/powerpoint/2010/main" val="3089657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Content Placeholder 3">
            <a:extLst>
              <a:ext uri="{FF2B5EF4-FFF2-40B4-BE49-F238E27FC236}">
                <a16:creationId xmlns:a16="http://schemas.microsoft.com/office/drawing/2014/main" id="{996029B5-067C-3118-DFA9-58D6F9DF4A2E}"/>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3713" b="966"/>
          <a:stretch/>
        </p:blipFill>
        <p:spPr bwMode="auto">
          <a:xfrm>
            <a:off x="20" y="1282"/>
            <a:ext cx="12191980" cy="6856718"/>
          </a:xfrm>
          <a:prstGeom prst="rect">
            <a:avLst/>
          </a:prstGeom>
          <a:noFill/>
        </p:spPr>
      </p:pic>
      <p:sp>
        <p:nvSpPr>
          <p:cNvPr id="2" name="Date Placeholder 1">
            <a:extLst>
              <a:ext uri="{FF2B5EF4-FFF2-40B4-BE49-F238E27FC236}">
                <a16:creationId xmlns:a16="http://schemas.microsoft.com/office/drawing/2014/main" id="{593B3EB8-33A9-9E67-3234-CB8A852C9CDB}"/>
              </a:ext>
            </a:extLst>
          </p:cNvPr>
          <p:cNvSpPr>
            <a:spLocks noGrp="1"/>
          </p:cNvSpPr>
          <p:nvPr>
            <p:ph type="dt" sz="half" idx="10"/>
          </p:nvPr>
        </p:nvSpPr>
        <p:spPr/>
        <p:txBody>
          <a:bodyPr/>
          <a:lstStyle/>
          <a:p>
            <a:fld id="{785E4875-F78E-3F4C-AF17-5BED53A39B21}" type="datetime1">
              <a:rPr lang="tr-TR" smtClean="0"/>
              <a:t>16.07.2024</a:t>
            </a:fld>
            <a:endParaRPr lang="en-TR"/>
          </a:p>
        </p:txBody>
      </p:sp>
      <p:sp>
        <p:nvSpPr>
          <p:cNvPr id="3" name="Slide Number Placeholder 2">
            <a:extLst>
              <a:ext uri="{FF2B5EF4-FFF2-40B4-BE49-F238E27FC236}">
                <a16:creationId xmlns:a16="http://schemas.microsoft.com/office/drawing/2014/main" id="{F5DA6C80-F986-B998-A17A-29A3D81F300F}"/>
              </a:ext>
            </a:extLst>
          </p:cNvPr>
          <p:cNvSpPr>
            <a:spLocks noGrp="1"/>
          </p:cNvSpPr>
          <p:nvPr>
            <p:ph type="sldNum" sz="quarter" idx="12"/>
          </p:nvPr>
        </p:nvSpPr>
        <p:spPr/>
        <p:txBody>
          <a:bodyPr/>
          <a:lstStyle/>
          <a:p>
            <a:fld id="{72DC510F-6AD0-954C-8BC2-F280FC726613}" type="slidenum">
              <a:rPr lang="en-TR" smtClean="0"/>
              <a:t>3</a:t>
            </a:fld>
            <a:endParaRPr lang="en-TR"/>
          </a:p>
        </p:txBody>
      </p:sp>
    </p:spTree>
    <p:extLst>
      <p:ext uri="{BB962C8B-B14F-4D97-AF65-F5344CB8AC3E}">
        <p14:creationId xmlns:p14="http://schemas.microsoft.com/office/powerpoint/2010/main" val="3993662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5C70B2-D153-DF57-7AA4-7FED09717672}"/>
              </a:ext>
            </a:extLst>
          </p:cNvPr>
          <p:cNvSpPr>
            <a:spLocks noGrp="1"/>
          </p:cNvSpPr>
          <p:nvPr>
            <p:ph type="title"/>
          </p:nvPr>
        </p:nvSpPr>
        <p:spPr>
          <a:xfrm>
            <a:off x="630936" y="640080"/>
            <a:ext cx="4818888" cy="1481328"/>
          </a:xfrm>
        </p:spPr>
        <p:txBody>
          <a:bodyPr anchor="b">
            <a:normAutofit/>
          </a:bodyPr>
          <a:lstStyle/>
          <a:p>
            <a:r>
              <a:rPr lang="tr-TR" sz="4200" dirty="0">
                <a:effectLst/>
                <a:latin typeface="Calibri" panose="020F0502020204030204" pitchFamily="34" charset="0"/>
                <a:ea typeface="Calibri" panose="020F0502020204030204" pitchFamily="34" charset="0"/>
                <a:cs typeface="Times New Roman" panose="02020603050405020304" pitchFamily="18" charset="0"/>
              </a:rPr>
              <a:t>1. Hedef: Yoksulluğu Sonlandırma</a:t>
            </a:r>
            <a:endParaRPr lang="en-TR" sz="4200" dirty="0"/>
          </a:p>
        </p:txBody>
      </p:sp>
      <p:sp>
        <p:nvSpPr>
          <p:cNvPr id="18"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F0331D2-AFFF-7208-F3A3-FBCE024D6256}"/>
              </a:ext>
            </a:extLst>
          </p:cNvPr>
          <p:cNvSpPr>
            <a:spLocks noGrp="1"/>
          </p:cNvSpPr>
          <p:nvPr>
            <p:ph idx="1"/>
          </p:nvPr>
        </p:nvSpPr>
        <p:spPr>
          <a:xfrm>
            <a:off x="630936" y="2660904"/>
            <a:ext cx="4818888" cy="3547872"/>
          </a:xfrm>
        </p:spPr>
        <p:txBody>
          <a:bodyPr anchor="t">
            <a:normAutofit/>
          </a:bodyPr>
          <a:lstStyle/>
          <a:p>
            <a:pPr>
              <a:spcAft>
                <a:spcPts val="80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Yoksulluğu her yerde sona erdirin, herkesin insan haklarına, onuruna ve eşit fırsatlara erişimi olsun.</a:t>
            </a:r>
            <a:endParaRPr lang="en-TR" sz="20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Örnek: Bir ülkede yoksulluğu sonlandırmak için hükümet, gelir dağılımı adaletsizliğini ele alabilir ve dezavantajlı gruplara yönelik sosyal yardım programları geliştirebilir. Bu programlar sayesinde, yoksulluk sınırının altında yaşayan insanlar temel ihtiyaçlarını karşılayabilir ve daha iyi bir yaşam standardına ulaşabilirler.</a:t>
            </a:r>
            <a:endParaRPr lang="en-T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TR" sz="2000" dirty="0"/>
          </a:p>
        </p:txBody>
      </p:sp>
      <p:pic>
        <p:nvPicPr>
          <p:cNvPr id="4" name="Content Placeholder 3">
            <a:extLst>
              <a:ext uri="{FF2B5EF4-FFF2-40B4-BE49-F238E27FC236}">
                <a16:creationId xmlns:a16="http://schemas.microsoft.com/office/drawing/2014/main" id="{CF8970C2-8230-7D3C-B0B2-F408BB968368}"/>
              </a:ext>
            </a:extLst>
          </p:cNvPr>
          <p:cNvPicPr>
            <a:picLocks noChangeAspect="1"/>
          </p:cNvPicPr>
          <p:nvPr/>
        </p:nvPicPr>
        <p:blipFill rotWithShape="1">
          <a:blip r:embed="rId2">
            <a:extLst>
              <a:ext uri="{28A0092B-C50C-407E-A947-70E740481C1C}">
                <a14:useLocalDpi xmlns:a14="http://schemas.microsoft.com/office/drawing/2010/main" val="0"/>
              </a:ext>
            </a:extLst>
          </a:blip>
          <a:srcRect l="1471" t="25259" r="84410" b="50000"/>
          <a:stretch/>
        </p:blipFill>
        <p:spPr bwMode="auto">
          <a:xfrm>
            <a:off x="6130965" y="640080"/>
            <a:ext cx="5395134" cy="5577840"/>
          </a:xfrm>
          <a:prstGeom prst="rect">
            <a:avLst/>
          </a:prstGeom>
          <a:noFill/>
        </p:spPr>
      </p:pic>
      <p:sp>
        <p:nvSpPr>
          <p:cNvPr id="5" name="Date Placeholder 4">
            <a:extLst>
              <a:ext uri="{FF2B5EF4-FFF2-40B4-BE49-F238E27FC236}">
                <a16:creationId xmlns:a16="http://schemas.microsoft.com/office/drawing/2014/main" id="{C99D2CFE-E78A-21DE-6BE5-D7DF9DE67644}"/>
              </a:ext>
            </a:extLst>
          </p:cNvPr>
          <p:cNvSpPr>
            <a:spLocks noGrp="1"/>
          </p:cNvSpPr>
          <p:nvPr>
            <p:ph type="dt" sz="half" idx="10"/>
          </p:nvPr>
        </p:nvSpPr>
        <p:spPr/>
        <p:txBody>
          <a:bodyPr/>
          <a:lstStyle/>
          <a:p>
            <a:fld id="{CAC3EEE2-D52F-E34B-B3DD-6A296C2129D8}" type="datetime1">
              <a:rPr lang="tr-TR" smtClean="0"/>
              <a:t>16.07.2024</a:t>
            </a:fld>
            <a:endParaRPr lang="en-TR"/>
          </a:p>
        </p:txBody>
      </p:sp>
      <p:sp>
        <p:nvSpPr>
          <p:cNvPr id="6" name="Slide Number Placeholder 5">
            <a:extLst>
              <a:ext uri="{FF2B5EF4-FFF2-40B4-BE49-F238E27FC236}">
                <a16:creationId xmlns:a16="http://schemas.microsoft.com/office/drawing/2014/main" id="{932D2067-E94C-FED5-673D-B4ED963FFE4E}"/>
              </a:ext>
            </a:extLst>
          </p:cNvPr>
          <p:cNvSpPr>
            <a:spLocks noGrp="1"/>
          </p:cNvSpPr>
          <p:nvPr>
            <p:ph type="sldNum" sz="quarter" idx="12"/>
          </p:nvPr>
        </p:nvSpPr>
        <p:spPr/>
        <p:txBody>
          <a:bodyPr/>
          <a:lstStyle/>
          <a:p>
            <a:fld id="{72DC510F-6AD0-954C-8BC2-F280FC726613}" type="slidenum">
              <a:rPr lang="en-TR" smtClean="0"/>
              <a:t>4</a:t>
            </a:fld>
            <a:endParaRPr lang="en-TR"/>
          </a:p>
        </p:txBody>
      </p:sp>
    </p:spTree>
    <p:extLst>
      <p:ext uri="{BB962C8B-B14F-4D97-AF65-F5344CB8AC3E}">
        <p14:creationId xmlns:p14="http://schemas.microsoft.com/office/powerpoint/2010/main" val="1603956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7B831B6F-405A-4B47-B9BB-5CA88F2858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CF4098-8819-F031-48EE-173E5E75FCC6}"/>
              </a:ext>
            </a:extLst>
          </p:cNvPr>
          <p:cNvSpPr>
            <a:spLocks noGrp="1"/>
          </p:cNvSpPr>
          <p:nvPr>
            <p:ph type="title"/>
          </p:nvPr>
        </p:nvSpPr>
        <p:spPr>
          <a:xfrm>
            <a:off x="6739128" y="638089"/>
            <a:ext cx="4818888" cy="1476801"/>
          </a:xfrm>
        </p:spPr>
        <p:txBody>
          <a:bodyPr anchor="b">
            <a:normAutofit/>
          </a:bodyPr>
          <a:lstStyle/>
          <a:p>
            <a:r>
              <a:rPr lang="tr-TR" sz="5000">
                <a:effectLst/>
                <a:latin typeface="Calibri" panose="020F0502020204030204" pitchFamily="34" charset="0"/>
                <a:ea typeface="Calibri" panose="020F0502020204030204" pitchFamily="34" charset="0"/>
                <a:cs typeface="Times New Roman" panose="02020603050405020304" pitchFamily="18" charset="0"/>
              </a:rPr>
              <a:t>2. Hedef: Açlıkla Mücadele</a:t>
            </a:r>
            <a:endParaRPr lang="en-TR" sz="5000"/>
          </a:p>
        </p:txBody>
      </p:sp>
      <p:pic>
        <p:nvPicPr>
          <p:cNvPr id="4" name="Content Placeholder 3">
            <a:extLst>
              <a:ext uri="{FF2B5EF4-FFF2-40B4-BE49-F238E27FC236}">
                <a16:creationId xmlns:a16="http://schemas.microsoft.com/office/drawing/2014/main" id="{8512C059-D55D-DD27-332C-ED8F9875C64F}"/>
              </a:ext>
            </a:extLst>
          </p:cNvPr>
          <p:cNvPicPr>
            <a:picLocks noChangeAspect="1"/>
          </p:cNvPicPr>
          <p:nvPr/>
        </p:nvPicPr>
        <p:blipFill rotWithShape="1">
          <a:blip r:embed="rId2">
            <a:extLst>
              <a:ext uri="{28A0092B-C50C-407E-A947-70E740481C1C}">
                <a14:useLocalDpi xmlns:a14="http://schemas.microsoft.com/office/drawing/2010/main" val="0"/>
              </a:ext>
            </a:extLst>
          </a:blip>
          <a:srcRect l="17943" t="26508" r="67497" b="50000"/>
          <a:stretch/>
        </p:blipFill>
        <p:spPr bwMode="auto">
          <a:xfrm>
            <a:off x="630936" y="830692"/>
            <a:ext cx="5458968" cy="5196616"/>
          </a:xfrm>
          <a:prstGeom prst="rect">
            <a:avLst/>
          </a:prstGeom>
          <a:noFill/>
        </p:spPr>
      </p:pic>
      <p:sp>
        <p:nvSpPr>
          <p:cNvPr id="22" name="sketch line">
            <a:extLst>
              <a:ext uri="{FF2B5EF4-FFF2-40B4-BE49-F238E27FC236}">
                <a16:creationId xmlns:a16="http://schemas.microsoft.com/office/drawing/2014/main" id="{953EE71A-6488-4203-A7C4-77102FD0DC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912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EE5024F-FF18-D3C9-AE03-55EC319CB94C}"/>
              </a:ext>
            </a:extLst>
          </p:cNvPr>
          <p:cNvSpPr>
            <a:spLocks noGrp="1"/>
          </p:cNvSpPr>
          <p:nvPr>
            <p:ph idx="1"/>
          </p:nvPr>
        </p:nvSpPr>
        <p:spPr>
          <a:xfrm>
            <a:off x="6739128" y="2664886"/>
            <a:ext cx="4818888" cy="3550789"/>
          </a:xfrm>
        </p:spPr>
        <p:txBody>
          <a:bodyPr anchor="t">
            <a:normAutofit/>
          </a:bodyPr>
          <a:lstStyle/>
          <a:p>
            <a:pPr>
              <a:spcAft>
                <a:spcPts val="800"/>
              </a:spcAft>
            </a:pPr>
            <a:r>
              <a:rPr lang="tr-TR" sz="2200" dirty="0">
                <a:effectLst/>
                <a:latin typeface="Calibri" panose="020F0502020204030204" pitchFamily="34" charset="0"/>
                <a:ea typeface="Calibri" panose="020F0502020204030204" pitchFamily="34" charset="0"/>
                <a:cs typeface="Times New Roman" panose="02020603050405020304" pitchFamily="18" charset="0"/>
              </a:rPr>
              <a:t>Açlığı sona erdirin, gıda güvenliğini sağlayın ve sürdürülebilir tarımı teşvik edin.</a:t>
            </a:r>
            <a:endParaRPr lang="en-TR" sz="2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tr-TR" sz="2200" dirty="0">
                <a:effectLst/>
                <a:latin typeface="Calibri" panose="020F0502020204030204" pitchFamily="34" charset="0"/>
                <a:ea typeface="Calibri" panose="020F0502020204030204" pitchFamily="34" charset="0"/>
                <a:cs typeface="Times New Roman" panose="02020603050405020304" pitchFamily="18" charset="0"/>
              </a:rPr>
              <a:t>Örnek: Bir bölgede açlıkla mücadele etmek için tarımın ve gıda üretiminin artırılması gerekebilir. Sürdürülebilir tarım uygulamalarıyla verimliliği artırarak, çiftçilerin gelirini artırabilir ve gıda güvenliğini sağlayabiliriz.</a:t>
            </a:r>
            <a:endParaRPr lang="en-TR"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TR" sz="2200" dirty="0"/>
          </a:p>
        </p:txBody>
      </p:sp>
      <p:sp>
        <p:nvSpPr>
          <p:cNvPr id="5" name="Date Placeholder 4">
            <a:extLst>
              <a:ext uri="{FF2B5EF4-FFF2-40B4-BE49-F238E27FC236}">
                <a16:creationId xmlns:a16="http://schemas.microsoft.com/office/drawing/2014/main" id="{8EE1056B-16AF-0181-DEDB-BFF6D789D1AE}"/>
              </a:ext>
            </a:extLst>
          </p:cNvPr>
          <p:cNvSpPr>
            <a:spLocks noGrp="1"/>
          </p:cNvSpPr>
          <p:nvPr>
            <p:ph type="dt" sz="half" idx="10"/>
          </p:nvPr>
        </p:nvSpPr>
        <p:spPr/>
        <p:txBody>
          <a:bodyPr/>
          <a:lstStyle/>
          <a:p>
            <a:fld id="{D614F55B-A930-3E45-9A2E-B5FE02B2A144}" type="datetime1">
              <a:rPr lang="tr-TR" smtClean="0"/>
              <a:t>16.07.2024</a:t>
            </a:fld>
            <a:endParaRPr lang="en-TR"/>
          </a:p>
        </p:txBody>
      </p:sp>
      <p:sp>
        <p:nvSpPr>
          <p:cNvPr id="6" name="Slide Number Placeholder 5">
            <a:extLst>
              <a:ext uri="{FF2B5EF4-FFF2-40B4-BE49-F238E27FC236}">
                <a16:creationId xmlns:a16="http://schemas.microsoft.com/office/drawing/2014/main" id="{5E838F65-8131-56FB-925C-990C1E3881F8}"/>
              </a:ext>
            </a:extLst>
          </p:cNvPr>
          <p:cNvSpPr>
            <a:spLocks noGrp="1"/>
          </p:cNvSpPr>
          <p:nvPr>
            <p:ph type="sldNum" sz="quarter" idx="12"/>
          </p:nvPr>
        </p:nvSpPr>
        <p:spPr/>
        <p:txBody>
          <a:bodyPr/>
          <a:lstStyle/>
          <a:p>
            <a:fld id="{72DC510F-6AD0-954C-8BC2-F280FC726613}" type="slidenum">
              <a:rPr lang="en-TR" smtClean="0"/>
              <a:t>5</a:t>
            </a:fld>
            <a:endParaRPr lang="en-TR"/>
          </a:p>
        </p:txBody>
      </p:sp>
    </p:spTree>
    <p:extLst>
      <p:ext uri="{BB962C8B-B14F-4D97-AF65-F5344CB8AC3E}">
        <p14:creationId xmlns:p14="http://schemas.microsoft.com/office/powerpoint/2010/main" val="3644492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3CE0E8-F468-86DD-DA22-5F381E6442A1}"/>
              </a:ext>
            </a:extLst>
          </p:cNvPr>
          <p:cNvSpPr>
            <a:spLocks noGrp="1"/>
          </p:cNvSpPr>
          <p:nvPr>
            <p:ph type="title"/>
          </p:nvPr>
        </p:nvSpPr>
        <p:spPr>
          <a:xfrm>
            <a:off x="630936" y="640080"/>
            <a:ext cx="4818888" cy="1481328"/>
          </a:xfrm>
        </p:spPr>
        <p:txBody>
          <a:bodyPr anchor="b">
            <a:normAutofit/>
          </a:bodyPr>
          <a:lstStyle/>
          <a:p>
            <a:r>
              <a:rPr lang="tr-TR" sz="4600">
                <a:effectLst/>
                <a:latin typeface="Calibri" panose="020F0502020204030204" pitchFamily="34" charset="0"/>
                <a:ea typeface="Calibri" panose="020F0502020204030204" pitchFamily="34" charset="0"/>
                <a:cs typeface="Times New Roman" panose="02020603050405020304" pitchFamily="18" charset="0"/>
              </a:rPr>
              <a:t>3. Hedef: Sağlık ve İyi Yaşam Kalitesi</a:t>
            </a:r>
            <a:endParaRPr lang="en-TR" sz="4600"/>
          </a:p>
        </p:txBody>
      </p:sp>
      <p:sp>
        <p:nvSpPr>
          <p:cNvPr id="18"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913457E-8AF3-953C-D0F8-5A2CBF7AC147}"/>
              </a:ext>
            </a:extLst>
          </p:cNvPr>
          <p:cNvSpPr>
            <a:spLocks noGrp="1"/>
          </p:cNvSpPr>
          <p:nvPr>
            <p:ph idx="1"/>
          </p:nvPr>
        </p:nvSpPr>
        <p:spPr>
          <a:xfrm>
            <a:off x="630936" y="2660904"/>
            <a:ext cx="4818888" cy="3547872"/>
          </a:xfrm>
        </p:spPr>
        <p:txBody>
          <a:bodyPr anchor="t">
            <a:normAutofit/>
          </a:bodyPr>
          <a:lstStyle/>
          <a:p>
            <a:pPr>
              <a:spcAft>
                <a:spcPts val="80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Sağlıklı bir yaşamın herkesin hakkı olduğunu garanti edin, herkes için sağlık hizmetlerine erişimi artırın.</a:t>
            </a:r>
            <a:endParaRPr lang="en-TR" sz="20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Örnek: Bir ülkede sağlık hizmetlerine erişimi artırmak için sağlık merkezleri ve hastanelerin altyapısını geliştirebiliriz. Aynı zamanda, sağlık eğitimi ve önleyici sağlık hizmetleri ile toplumun sağlık bilincini artırabilir, bulaşıcı hastalıklarla mücadele edebiliriz.</a:t>
            </a:r>
            <a:endParaRPr lang="en-T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TR" sz="2000" dirty="0"/>
          </a:p>
        </p:txBody>
      </p:sp>
      <p:pic>
        <p:nvPicPr>
          <p:cNvPr id="4" name="Content Placeholder 3">
            <a:extLst>
              <a:ext uri="{FF2B5EF4-FFF2-40B4-BE49-F238E27FC236}">
                <a16:creationId xmlns:a16="http://schemas.microsoft.com/office/drawing/2014/main" id="{36A10AC9-FD78-88A5-4A15-ADBE1523F0D3}"/>
              </a:ext>
            </a:extLst>
          </p:cNvPr>
          <p:cNvPicPr>
            <a:picLocks noChangeAspect="1"/>
          </p:cNvPicPr>
          <p:nvPr/>
        </p:nvPicPr>
        <p:blipFill rotWithShape="1">
          <a:blip r:embed="rId2">
            <a:extLst>
              <a:ext uri="{28A0092B-C50C-407E-A947-70E740481C1C}">
                <a14:useLocalDpi xmlns:a14="http://schemas.microsoft.com/office/drawing/2010/main" val="0"/>
              </a:ext>
            </a:extLst>
          </a:blip>
          <a:srcRect l="34562" t="26259" r="52545" b="50000"/>
          <a:stretch/>
        </p:blipFill>
        <p:spPr bwMode="auto">
          <a:xfrm>
            <a:off x="6261453" y="640080"/>
            <a:ext cx="5134158" cy="5577840"/>
          </a:xfrm>
          <a:prstGeom prst="rect">
            <a:avLst/>
          </a:prstGeom>
          <a:noFill/>
        </p:spPr>
      </p:pic>
      <p:sp>
        <p:nvSpPr>
          <p:cNvPr id="5" name="Date Placeholder 4">
            <a:extLst>
              <a:ext uri="{FF2B5EF4-FFF2-40B4-BE49-F238E27FC236}">
                <a16:creationId xmlns:a16="http://schemas.microsoft.com/office/drawing/2014/main" id="{D3A47D56-88FE-43A6-AB2A-C124276A534D}"/>
              </a:ext>
            </a:extLst>
          </p:cNvPr>
          <p:cNvSpPr>
            <a:spLocks noGrp="1"/>
          </p:cNvSpPr>
          <p:nvPr>
            <p:ph type="dt" sz="half" idx="10"/>
          </p:nvPr>
        </p:nvSpPr>
        <p:spPr/>
        <p:txBody>
          <a:bodyPr/>
          <a:lstStyle/>
          <a:p>
            <a:fld id="{E040A35E-27AA-CB41-B2FB-39D496E1E7DF}" type="datetime1">
              <a:rPr lang="tr-TR" smtClean="0"/>
              <a:t>16.07.2024</a:t>
            </a:fld>
            <a:endParaRPr lang="en-TR"/>
          </a:p>
        </p:txBody>
      </p:sp>
      <p:sp>
        <p:nvSpPr>
          <p:cNvPr id="6" name="Slide Number Placeholder 5">
            <a:extLst>
              <a:ext uri="{FF2B5EF4-FFF2-40B4-BE49-F238E27FC236}">
                <a16:creationId xmlns:a16="http://schemas.microsoft.com/office/drawing/2014/main" id="{E636397F-8B7E-FF23-1D4C-3F39E68AA6AA}"/>
              </a:ext>
            </a:extLst>
          </p:cNvPr>
          <p:cNvSpPr>
            <a:spLocks noGrp="1"/>
          </p:cNvSpPr>
          <p:nvPr>
            <p:ph type="sldNum" sz="quarter" idx="12"/>
          </p:nvPr>
        </p:nvSpPr>
        <p:spPr/>
        <p:txBody>
          <a:bodyPr/>
          <a:lstStyle/>
          <a:p>
            <a:fld id="{72DC510F-6AD0-954C-8BC2-F280FC726613}" type="slidenum">
              <a:rPr lang="en-TR" smtClean="0"/>
              <a:t>6</a:t>
            </a:fld>
            <a:endParaRPr lang="en-TR"/>
          </a:p>
        </p:txBody>
      </p:sp>
    </p:spTree>
    <p:extLst>
      <p:ext uri="{BB962C8B-B14F-4D97-AF65-F5344CB8AC3E}">
        <p14:creationId xmlns:p14="http://schemas.microsoft.com/office/powerpoint/2010/main" val="3540995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7B831B6F-405A-4B47-B9BB-5CA88F2858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B18274-BE56-4BA9-245F-CEA7E7D1E49B}"/>
              </a:ext>
            </a:extLst>
          </p:cNvPr>
          <p:cNvSpPr>
            <a:spLocks noGrp="1"/>
          </p:cNvSpPr>
          <p:nvPr>
            <p:ph type="title"/>
          </p:nvPr>
        </p:nvSpPr>
        <p:spPr>
          <a:xfrm>
            <a:off x="6739128" y="638089"/>
            <a:ext cx="4818888" cy="1476801"/>
          </a:xfrm>
        </p:spPr>
        <p:txBody>
          <a:bodyPr anchor="b">
            <a:normAutofit/>
          </a:bodyPr>
          <a:lstStyle/>
          <a:p>
            <a:r>
              <a:rPr lang="tr-TR" sz="5000">
                <a:effectLst/>
                <a:latin typeface="Calibri" panose="020F0502020204030204" pitchFamily="34" charset="0"/>
                <a:ea typeface="Calibri" panose="020F0502020204030204" pitchFamily="34" charset="0"/>
                <a:cs typeface="Times New Roman" panose="02020603050405020304" pitchFamily="18" charset="0"/>
              </a:rPr>
              <a:t>4. Hedef: Nitelikli Eğitim</a:t>
            </a:r>
            <a:endParaRPr lang="en-TR" sz="5000"/>
          </a:p>
        </p:txBody>
      </p:sp>
      <p:pic>
        <p:nvPicPr>
          <p:cNvPr id="4" name="Content Placeholder 3">
            <a:extLst>
              <a:ext uri="{FF2B5EF4-FFF2-40B4-BE49-F238E27FC236}">
                <a16:creationId xmlns:a16="http://schemas.microsoft.com/office/drawing/2014/main" id="{809A88A6-D276-2D61-642E-31ADB5E9759B}"/>
              </a:ext>
            </a:extLst>
          </p:cNvPr>
          <p:cNvPicPr>
            <a:picLocks noChangeAspect="1"/>
          </p:cNvPicPr>
          <p:nvPr/>
        </p:nvPicPr>
        <p:blipFill rotWithShape="1">
          <a:blip r:embed="rId2">
            <a:extLst>
              <a:ext uri="{28A0092B-C50C-407E-A947-70E740481C1C}">
                <a14:useLocalDpi xmlns:a14="http://schemas.microsoft.com/office/drawing/2010/main" val="0"/>
              </a:ext>
            </a:extLst>
          </a:blip>
          <a:srcRect l="50739" t="26008" r="34407" b="50000"/>
          <a:stretch/>
        </p:blipFill>
        <p:spPr bwMode="auto">
          <a:xfrm>
            <a:off x="630936" y="827907"/>
            <a:ext cx="5458968" cy="5202185"/>
          </a:xfrm>
          <a:prstGeom prst="rect">
            <a:avLst/>
          </a:prstGeom>
          <a:noFill/>
        </p:spPr>
      </p:pic>
      <p:sp>
        <p:nvSpPr>
          <p:cNvPr id="23" name="sketch line">
            <a:extLst>
              <a:ext uri="{FF2B5EF4-FFF2-40B4-BE49-F238E27FC236}">
                <a16:creationId xmlns:a16="http://schemas.microsoft.com/office/drawing/2014/main" id="{953EE71A-6488-4203-A7C4-77102FD0DC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912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8BA8760-832C-3ADF-2819-0100AF140515}"/>
              </a:ext>
            </a:extLst>
          </p:cNvPr>
          <p:cNvSpPr>
            <a:spLocks noGrp="1"/>
          </p:cNvSpPr>
          <p:nvPr>
            <p:ph idx="1"/>
          </p:nvPr>
        </p:nvSpPr>
        <p:spPr>
          <a:xfrm>
            <a:off x="6739128" y="2664886"/>
            <a:ext cx="4818888" cy="3550789"/>
          </a:xfrm>
        </p:spPr>
        <p:txBody>
          <a:bodyPr anchor="t">
            <a:normAutofit/>
          </a:bodyPr>
          <a:lstStyle/>
          <a:p>
            <a:pPr>
              <a:spcAft>
                <a:spcPts val="800"/>
              </a:spcAft>
            </a:pPr>
            <a:r>
              <a:rPr lang="tr-TR" sz="1400" dirty="0">
                <a:effectLst/>
                <a:latin typeface="Calibri" panose="020F0502020204030204" pitchFamily="34" charset="0"/>
                <a:ea typeface="Calibri" panose="020F0502020204030204" pitchFamily="34" charset="0"/>
                <a:cs typeface="Times New Roman" panose="02020603050405020304" pitchFamily="18" charset="0"/>
              </a:rPr>
              <a:t>Niteliği, eşitlikçi ve kapsayıcı eğitim fırsatlarını artırın, yaşam boyu öğrenmeyi teşvik edin.</a:t>
            </a:r>
            <a:endParaRPr lang="en-TR" sz="1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tr-TR" sz="1400" dirty="0">
                <a:effectLst/>
                <a:latin typeface="Calibri" panose="020F0502020204030204" pitchFamily="34" charset="0"/>
                <a:ea typeface="Calibri" panose="020F0502020204030204" pitchFamily="34" charset="0"/>
                <a:cs typeface="Times New Roman" panose="02020603050405020304" pitchFamily="18" charset="0"/>
              </a:rPr>
              <a:t>Örnek: Bir okul sistemi, eğitim kalitesini artırmak için öğretmenlerin sürekli eğitimine yatırım yapabilir ve ders materyallerini güncelleyebilir. Ayrıca, dezavantajlı bölgelerdeki çocukların eğitime erişimini sağlamak için okul servislerini ve burs programlarını genişletebilir.</a:t>
            </a:r>
            <a:endParaRPr lang="en-TR" sz="1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tr-TR" sz="1400" dirty="0">
                <a:effectLst/>
                <a:latin typeface="Calibri" panose="020F0502020204030204" pitchFamily="34" charset="0"/>
                <a:ea typeface="Calibri" panose="020F0502020204030204" pitchFamily="34" charset="0"/>
                <a:cs typeface="Times New Roman" panose="02020603050405020304" pitchFamily="18" charset="0"/>
              </a:rPr>
              <a:t>Eğitim ve Okul Altyapısının Geliştirilmesi Projesi (Kenya): Bu proje, Kenya'daki kırsal bölgelerde eğitim kalitesini artırmayı ve okul altyapısını geliştirmeyi hedeflemektedir. Proje kapsamında, okul binalarının yenilenmesi, öğretmenlerin eğitimi için kaynakların sağlanması ve ders kitaplarının temini gibi çeşitli faaliyetler yürütülmektedir. Böylece, eğitim fırsatlarına erişimin artırılması ve toplumun eğitim düzeyinin yükseltilmesi amaçlanmaktadır.</a:t>
            </a:r>
            <a:endParaRPr lang="en-TR"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TR" sz="1400" dirty="0"/>
          </a:p>
        </p:txBody>
      </p:sp>
      <p:sp>
        <p:nvSpPr>
          <p:cNvPr id="5" name="Date Placeholder 4">
            <a:extLst>
              <a:ext uri="{FF2B5EF4-FFF2-40B4-BE49-F238E27FC236}">
                <a16:creationId xmlns:a16="http://schemas.microsoft.com/office/drawing/2014/main" id="{C3AD9A56-ADDF-9E19-E625-A3AEA4320209}"/>
              </a:ext>
            </a:extLst>
          </p:cNvPr>
          <p:cNvSpPr>
            <a:spLocks noGrp="1"/>
          </p:cNvSpPr>
          <p:nvPr>
            <p:ph type="dt" sz="half" idx="10"/>
          </p:nvPr>
        </p:nvSpPr>
        <p:spPr/>
        <p:txBody>
          <a:bodyPr/>
          <a:lstStyle/>
          <a:p>
            <a:fld id="{76977394-EA00-E54B-B10C-4EF53F74B4A1}" type="datetime1">
              <a:rPr lang="tr-TR" smtClean="0"/>
              <a:t>16.07.2024</a:t>
            </a:fld>
            <a:endParaRPr lang="en-TR"/>
          </a:p>
        </p:txBody>
      </p:sp>
      <p:sp>
        <p:nvSpPr>
          <p:cNvPr id="6" name="Slide Number Placeholder 5">
            <a:extLst>
              <a:ext uri="{FF2B5EF4-FFF2-40B4-BE49-F238E27FC236}">
                <a16:creationId xmlns:a16="http://schemas.microsoft.com/office/drawing/2014/main" id="{F84E8B7D-5340-B0CF-7F19-6B571BB09147}"/>
              </a:ext>
            </a:extLst>
          </p:cNvPr>
          <p:cNvSpPr>
            <a:spLocks noGrp="1"/>
          </p:cNvSpPr>
          <p:nvPr>
            <p:ph type="sldNum" sz="quarter" idx="12"/>
          </p:nvPr>
        </p:nvSpPr>
        <p:spPr/>
        <p:txBody>
          <a:bodyPr/>
          <a:lstStyle/>
          <a:p>
            <a:fld id="{72DC510F-6AD0-954C-8BC2-F280FC726613}" type="slidenum">
              <a:rPr lang="en-TR" smtClean="0"/>
              <a:t>7</a:t>
            </a:fld>
            <a:endParaRPr lang="en-TR"/>
          </a:p>
        </p:txBody>
      </p:sp>
    </p:spTree>
    <p:extLst>
      <p:ext uri="{BB962C8B-B14F-4D97-AF65-F5344CB8AC3E}">
        <p14:creationId xmlns:p14="http://schemas.microsoft.com/office/powerpoint/2010/main" val="1378958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BF8E6C-7A54-0CA3-5A27-2A2F5080519A}"/>
              </a:ext>
            </a:extLst>
          </p:cNvPr>
          <p:cNvSpPr>
            <a:spLocks noGrp="1"/>
          </p:cNvSpPr>
          <p:nvPr>
            <p:ph type="title"/>
          </p:nvPr>
        </p:nvSpPr>
        <p:spPr>
          <a:xfrm>
            <a:off x="630936" y="640080"/>
            <a:ext cx="4818888" cy="1481328"/>
          </a:xfrm>
        </p:spPr>
        <p:txBody>
          <a:bodyPr anchor="b">
            <a:normAutofit/>
          </a:bodyPr>
          <a:lstStyle/>
          <a:p>
            <a:r>
              <a:rPr lang="tr-TR" sz="5000">
                <a:effectLst/>
                <a:latin typeface="Calibri" panose="020F0502020204030204" pitchFamily="34" charset="0"/>
                <a:ea typeface="Calibri" panose="020F0502020204030204" pitchFamily="34" charset="0"/>
                <a:cs typeface="Times New Roman" panose="02020603050405020304" pitchFamily="18" charset="0"/>
              </a:rPr>
              <a:t>5. Hedef: Cinsiyet Eşitliği</a:t>
            </a:r>
            <a:endParaRPr lang="en-TR" sz="5000"/>
          </a:p>
        </p:txBody>
      </p:sp>
      <p:sp>
        <p:nvSpPr>
          <p:cNvPr id="18"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5FF7353-AFCA-6D35-3E94-BAC480709FF5}"/>
              </a:ext>
            </a:extLst>
          </p:cNvPr>
          <p:cNvSpPr>
            <a:spLocks noGrp="1"/>
          </p:cNvSpPr>
          <p:nvPr>
            <p:ph idx="1"/>
          </p:nvPr>
        </p:nvSpPr>
        <p:spPr>
          <a:xfrm>
            <a:off x="630936" y="2660904"/>
            <a:ext cx="4818888" cy="3547872"/>
          </a:xfrm>
        </p:spPr>
        <p:txBody>
          <a:bodyPr anchor="t">
            <a:normAutofit/>
          </a:bodyPr>
          <a:lstStyle/>
          <a:p>
            <a:pPr>
              <a:spcAft>
                <a:spcPts val="80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Cinsiyet eşitliğini teşvik edin, kadınların ve kız çocuklarının toplumsal, ekonomik ve siyasi olarak güçlenmesini sağlayın.</a:t>
            </a:r>
            <a:endParaRPr lang="en-TR" sz="20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Örnek: Bir ülkede cinsiyet eşitliğini teşvik etmek için kadınların ekonomik katılımını artıracak politikalar uygulanabilir. Kadınlara mikro kredi fırsatları sunarak, girişimciliklerini destekleyebilir veya eğitim ve istihdam fırsatları sağlayarak kadınların toplumdaki rolünü güçlendirebiliriz.</a:t>
            </a:r>
            <a:endParaRPr lang="en-T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TR" sz="2000" dirty="0"/>
          </a:p>
          <a:p>
            <a:pPr marL="0" indent="0">
              <a:buNone/>
            </a:pPr>
            <a:endParaRPr lang="en-TR" sz="2000" dirty="0"/>
          </a:p>
        </p:txBody>
      </p:sp>
      <p:pic>
        <p:nvPicPr>
          <p:cNvPr id="4" name="Content Placeholder 3">
            <a:extLst>
              <a:ext uri="{FF2B5EF4-FFF2-40B4-BE49-F238E27FC236}">
                <a16:creationId xmlns:a16="http://schemas.microsoft.com/office/drawing/2014/main" id="{D0D4CE81-5972-585B-917C-07EEDA4581E0}"/>
              </a:ext>
            </a:extLst>
          </p:cNvPr>
          <p:cNvPicPr>
            <a:picLocks noChangeAspect="1"/>
          </p:cNvPicPr>
          <p:nvPr/>
        </p:nvPicPr>
        <p:blipFill rotWithShape="1">
          <a:blip r:embed="rId2">
            <a:extLst>
              <a:ext uri="{28A0092B-C50C-407E-A947-70E740481C1C}">
                <a14:useLocalDpi xmlns:a14="http://schemas.microsoft.com/office/drawing/2010/main" val="0"/>
              </a:ext>
            </a:extLst>
          </a:blip>
          <a:srcRect l="67653" t="26008" r="17934" b="50000"/>
          <a:stretch/>
        </p:blipFill>
        <p:spPr bwMode="auto">
          <a:xfrm>
            <a:off x="6099048" y="748317"/>
            <a:ext cx="5458968" cy="5361366"/>
          </a:xfrm>
          <a:prstGeom prst="rect">
            <a:avLst/>
          </a:prstGeom>
          <a:noFill/>
        </p:spPr>
      </p:pic>
      <p:sp>
        <p:nvSpPr>
          <p:cNvPr id="5" name="Date Placeholder 4">
            <a:extLst>
              <a:ext uri="{FF2B5EF4-FFF2-40B4-BE49-F238E27FC236}">
                <a16:creationId xmlns:a16="http://schemas.microsoft.com/office/drawing/2014/main" id="{602763E3-45CC-F146-750F-3303E91C932B}"/>
              </a:ext>
            </a:extLst>
          </p:cNvPr>
          <p:cNvSpPr>
            <a:spLocks noGrp="1"/>
          </p:cNvSpPr>
          <p:nvPr>
            <p:ph type="dt" sz="half" idx="10"/>
          </p:nvPr>
        </p:nvSpPr>
        <p:spPr/>
        <p:txBody>
          <a:bodyPr/>
          <a:lstStyle/>
          <a:p>
            <a:fld id="{FF6C3401-588C-9F42-803D-4E917D339E63}" type="datetime1">
              <a:rPr lang="tr-TR" smtClean="0"/>
              <a:t>16.07.2024</a:t>
            </a:fld>
            <a:endParaRPr lang="en-TR"/>
          </a:p>
        </p:txBody>
      </p:sp>
      <p:sp>
        <p:nvSpPr>
          <p:cNvPr id="6" name="Slide Number Placeholder 5">
            <a:extLst>
              <a:ext uri="{FF2B5EF4-FFF2-40B4-BE49-F238E27FC236}">
                <a16:creationId xmlns:a16="http://schemas.microsoft.com/office/drawing/2014/main" id="{2776A80A-9BF3-1F00-6E61-BFFBC46D8261}"/>
              </a:ext>
            </a:extLst>
          </p:cNvPr>
          <p:cNvSpPr>
            <a:spLocks noGrp="1"/>
          </p:cNvSpPr>
          <p:nvPr>
            <p:ph type="sldNum" sz="quarter" idx="12"/>
          </p:nvPr>
        </p:nvSpPr>
        <p:spPr/>
        <p:txBody>
          <a:bodyPr/>
          <a:lstStyle/>
          <a:p>
            <a:fld id="{72DC510F-6AD0-954C-8BC2-F280FC726613}" type="slidenum">
              <a:rPr lang="en-TR" smtClean="0"/>
              <a:t>8</a:t>
            </a:fld>
            <a:endParaRPr lang="en-TR"/>
          </a:p>
        </p:txBody>
      </p:sp>
    </p:spTree>
    <p:extLst>
      <p:ext uri="{BB962C8B-B14F-4D97-AF65-F5344CB8AC3E}">
        <p14:creationId xmlns:p14="http://schemas.microsoft.com/office/powerpoint/2010/main" val="3561893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7B831B6F-405A-4B47-B9BB-5CA88F2858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2384AA-6134-AAF2-5BCC-D3ACE409D928}"/>
              </a:ext>
            </a:extLst>
          </p:cNvPr>
          <p:cNvSpPr>
            <a:spLocks noGrp="1"/>
          </p:cNvSpPr>
          <p:nvPr>
            <p:ph type="title"/>
          </p:nvPr>
        </p:nvSpPr>
        <p:spPr>
          <a:xfrm>
            <a:off x="6739128" y="638089"/>
            <a:ext cx="4818888" cy="1476801"/>
          </a:xfrm>
        </p:spPr>
        <p:txBody>
          <a:bodyPr anchor="b">
            <a:normAutofit/>
          </a:bodyPr>
          <a:lstStyle/>
          <a:p>
            <a:r>
              <a:rPr lang="tr-TR" sz="5000">
                <a:effectLst/>
                <a:latin typeface="Calibri" panose="020F0502020204030204" pitchFamily="34" charset="0"/>
                <a:ea typeface="Calibri" panose="020F0502020204030204" pitchFamily="34" charset="0"/>
                <a:cs typeface="Times New Roman" panose="02020603050405020304" pitchFamily="18" charset="0"/>
              </a:rPr>
              <a:t>6. Hedef: Temiz Su ve Sanitasyon</a:t>
            </a:r>
            <a:endParaRPr lang="en-TR" sz="5000"/>
          </a:p>
        </p:txBody>
      </p:sp>
      <p:pic>
        <p:nvPicPr>
          <p:cNvPr id="4" name="Content Placeholder 3">
            <a:extLst>
              <a:ext uri="{FF2B5EF4-FFF2-40B4-BE49-F238E27FC236}">
                <a16:creationId xmlns:a16="http://schemas.microsoft.com/office/drawing/2014/main" id="{B09E59BB-75C8-20F2-8EFD-9CDB7B952C96}"/>
              </a:ext>
            </a:extLst>
          </p:cNvPr>
          <p:cNvPicPr>
            <a:picLocks noChangeAspect="1"/>
          </p:cNvPicPr>
          <p:nvPr/>
        </p:nvPicPr>
        <p:blipFill rotWithShape="1">
          <a:blip r:embed="rId2">
            <a:extLst>
              <a:ext uri="{28A0092B-C50C-407E-A947-70E740481C1C}">
                <a14:useLocalDpi xmlns:a14="http://schemas.microsoft.com/office/drawing/2010/main" val="0"/>
              </a:ext>
            </a:extLst>
          </a:blip>
          <a:srcRect l="84713" t="26008" r="1021" b="50000"/>
          <a:stretch/>
        </p:blipFill>
        <p:spPr bwMode="auto">
          <a:xfrm>
            <a:off x="630936" y="720695"/>
            <a:ext cx="5458968" cy="5416609"/>
          </a:xfrm>
          <a:prstGeom prst="rect">
            <a:avLst/>
          </a:prstGeom>
          <a:noFill/>
        </p:spPr>
      </p:pic>
      <p:sp>
        <p:nvSpPr>
          <p:cNvPr id="18" name="sketch line">
            <a:extLst>
              <a:ext uri="{FF2B5EF4-FFF2-40B4-BE49-F238E27FC236}">
                <a16:creationId xmlns:a16="http://schemas.microsoft.com/office/drawing/2014/main" id="{953EE71A-6488-4203-A7C4-77102FD0DC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912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C3DE816-B5D9-B747-3964-44E015FA0A0B}"/>
              </a:ext>
            </a:extLst>
          </p:cNvPr>
          <p:cNvSpPr>
            <a:spLocks noGrp="1"/>
          </p:cNvSpPr>
          <p:nvPr>
            <p:ph idx="1"/>
          </p:nvPr>
        </p:nvSpPr>
        <p:spPr>
          <a:xfrm>
            <a:off x="6739128" y="2664886"/>
            <a:ext cx="4818888" cy="3550789"/>
          </a:xfrm>
        </p:spPr>
        <p:txBody>
          <a:bodyPr anchor="t">
            <a:normAutofit/>
          </a:bodyPr>
          <a:lstStyle/>
          <a:p>
            <a:pPr>
              <a:spcAft>
                <a:spcPts val="800"/>
              </a:spcAft>
            </a:pPr>
            <a:r>
              <a:rPr lang="tr-TR" sz="1400" dirty="0">
                <a:effectLst/>
                <a:latin typeface="Calibri" panose="020F0502020204030204" pitchFamily="34" charset="0"/>
                <a:ea typeface="Calibri" panose="020F0502020204030204" pitchFamily="34" charset="0"/>
                <a:cs typeface="Times New Roman" panose="02020603050405020304" pitchFamily="18" charset="0"/>
              </a:rPr>
              <a:t>Temiz suya erişimi artırın, hijyen ve sanitasyon koşullarını iyileştirin, su kaynaklarını koruyun.</a:t>
            </a:r>
            <a:endParaRPr lang="en-TR" sz="1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tr-TR" sz="1400" dirty="0">
                <a:effectLst/>
                <a:latin typeface="Calibri" panose="020F0502020204030204" pitchFamily="34" charset="0"/>
                <a:ea typeface="Calibri" panose="020F0502020204030204" pitchFamily="34" charset="0"/>
                <a:cs typeface="Times New Roman" panose="02020603050405020304" pitchFamily="18" charset="0"/>
              </a:rPr>
              <a:t>Örnek: Bir bölgede temiz suya erişimi artırmak için su arıtma tesisleri inşa edilebilir ve kirliliği önlemek için atık su yönetimi sistemleri geliştirilebilir. Ayrıca, toplumun hijyen alışkanlıklarını geliştirmek için eğitim ve bilinçlendirme kampanyaları düzenlenebilir.</a:t>
            </a:r>
            <a:endParaRPr lang="en-TR" sz="1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tr-TR" sz="1400" dirty="0">
                <a:effectLst/>
                <a:latin typeface="Calibri" panose="020F0502020204030204" pitchFamily="34" charset="0"/>
                <a:ea typeface="Calibri" panose="020F0502020204030204" pitchFamily="34" charset="0"/>
                <a:cs typeface="Times New Roman" panose="02020603050405020304" pitchFamily="18" charset="0"/>
              </a:rPr>
              <a:t>Temiz Su ve Sanitasyon Projesi (Uganda): Bu proje, Uganda'daki kırsal bölgelerde temiz suya erişimi artırmayı ve sanitasyon koşullarını iyileştirmeyi amaçlamaktadır. Proje kapsamında, su kuyuları inşa edilerek, suyun temizlenmesi ve depolanması için altyapı geliştirilmekte ve toplum üyeleri hijyen eğitimi almaktadır. Böylece, sağlıklı yaşam koşullarının sağlanması ve su kaynaklarının korunması hedeflenmektedir.</a:t>
            </a:r>
            <a:endParaRPr lang="en-TR"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en-TR" sz="1400" dirty="0"/>
          </a:p>
        </p:txBody>
      </p:sp>
      <p:sp>
        <p:nvSpPr>
          <p:cNvPr id="5" name="Date Placeholder 4">
            <a:extLst>
              <a:ext uri="{FF2B5EF4-FFF2-40B4-BE49-F238E27FC236}">
                <a16:creationId xmlns:a16="http://schemas.microsoft.com/office/drawing/2014/main" id="{857EC3CA-FA89-43AD-CC78-0AE7F056B2D9}"/>
              </a:ext>
            </a:extLst>
          </p:cNvPr>
          <p:cNvSpPr>
            <a:spLocks noGrp="1"/>
          </p:cNvSpPr>
          <p:nvPr>
            <p:ph type="dt" sz="half" idx="10"/>
          </p:nvPr>
        </p:nvSpPr>
        <p:spPr/>
        <p:txBody>
          <a:bodyPr/>
          <a:lstStyle/>
          <a:p>
            <a:fld id="{DABB514B-2CA5-2747-BC56-68029912DC16}" type="datetime1">
              <a:rPr lang="tr-TR" smtClean="0"/>
              <a:t>16.07.2024</a:t>
            </a:fld>
            <a:endParaRPr lang="en-TR"/>
          </a:p>
        </p:txBody>
      </p:sp>
      <p:sp>
        <p:nvSpPr>
          <p:cNvPr id="6" name="Slide Number Placeholder 5">
            <a:extLst>
              <a:ext uri="{FF2B5EF4-FFF2-40B4-BE49-F238E27FC236}">
                <a16:creationId xmlns:a16="http://schemas.microsoft.com/office/drawing/2014/main" id="{5CFAB76F-C9CC-7064-5E80-E93C9C276E6F}"/>
              </a:ext>
            </a:extLst>
          </p:cNvPr>
          <p:cNvSpPr>
            <a:spLocks noGrp="1"/>
          </p:cNvSpPr>
          <p:nvPr>
            <p:ph type="sldNum" sz="quarter" idx="12"/>
          </p:nvPr>
        </p:nvSpPr>
        <p:spPr/>
        <p:txBody>
          <a:bodyPr/>
          <a:lstStyle/>
          <a:p>
            <a:fld id="{72DC510F-6AD0-954C-8BC2-F280FC726613}" type="slidenum">
              <a:rPr lang="en-TR" smtClean="0"/>
              <a:t>9</a:t>
            </a:fld>
            <a:endParaRPr lang="en-TR"/>
          </a:p>
        </p:txBody>
      </p:sp>
    </p:spTree>
    <p:extLst>
      <p:ext uri="{BB962C8B-B14F-4D97-AF65-F5344CB8AC3E}">
        <p14:creationId xmlns:p14="http://schemas.microsoft.com/office/powerpoint/2010/main" val="1266659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1413</Words>
  <Application>Microsoft Office PowerPoint</Application>
  <PresentationFormat>Geniş ekran</PresentationFormat>
  <Paragraphs>123</Paragraphs>
  <Slides>23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23</vt:i4>
      </vt:variant>
    </vt:vector>
  </HeadingPairs>
  <TitlesOfParts>
    <vt:vector size="29" baseType="lpstr">
      <vt:lpstr>Arial</vt:lpstr>
      <vt:lpstr>Calibri</vt:lpstr>
      <vt:lpstr>Calibri Light</vt:lpstr>
      <vt:lpstr>Segoe UI</vt:lpstr>
      <vt:lpstr>Times New Roman</vt:lpstr>
      <vt:lpstr>Office Theme</vt:lpstr>
      <vt:lpstr>  BM Sürdürülebilir Kalkınma Hedefleri Bilgilendirme Toplantısı   </vt:lpstr>
      <vt:lpstr>Giriş</vt:lpstr>
      <vt:lpstr>PowerPoint Sunusu</vt:lpstr>
      <vt:lpstr>1. Hedef: Yoksulluğu Sonlandırma</vt:lpstr>
      <vt:lpstr>2. Hedef: Açlıkla Mücadele</vt:lpstr>
      <vt:lpstr>3. Hedef: Sağlık ve İyi Yaşam Kalitesi</vt:lpstr>
      <vt:lpstr>4. Hedef: Nitelikli Eğitim</vt:lpstr>
      <vt:lpstr>5. Hedef: Cinsiyet Eşitliği</vt:lpstr>
      <vt:lpstr>6. Hedef: Temiz Su ve Sanitasyon</vt:lpstr>
      <vt:lpstr>7. Hedef: Temiz ve Ucuz Enerji</vt:lpstr>
      <vt:lpstr>8. Hedef: İş ve Ekonomik Büyüme</vt:lpstr>
      <vt:lpstr>9. Hedef: Sanayi, Yenilik ve Altyapı</vt:lpstr>
      <vt:lpstr>10. Hedef: Eşitsizliklerle Mücadele </vt:lpstr>
      <vt:lpstr>11. Hedef: Sürdürülebilir Şehirler ve Toplumlar</vt:lpstr>
      <vt:lpstr>12. Hedef: Sürdürülebilir Tüketim ve Üretim</vt:lpstr>
      <vt:lpstr>13. Hedef: İklim Eylemi</vt:lpstr>
      <vt:lpstr>14. Hedef: Denizlerin ve Deniz Kaynaklarının Korunması</vt:lpstr>
      <vt:lpstr>15. Hedef: Kara Ekosistemlerinin Korunması</vt:lpstr>
      <vt:lpstr>16. Hedef: Barış, Adalet ve Güçlü Kurumlar</vt:lpstr>
      <vt:lpstr>17. Hedef: Ortaklıklar</vt:lpstr>
      <vt:lpstr>Sonuç</vt:lpstr>
      <vt:lpstr>Detaylı bilgi için bkz:</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BM Sürdürülebilir Kalkınma Hedefleri Bilgilendirme Toplantısı 13.05.2024  </dc:title>
  <dc:creator>Büşra Alptekin</dc:creator>
  <cp:lastModifiedBy>Büşra Alptekin</cp:lastModifiedBy>
  <cp:revision>8</cp:revision>
  <dcterms:created xsi:type="dcterms:W3CDTF">2024-05-13T04:12:07Z</dcterms:created>
  <dcterms:modified xsi:type="dcterms:W3CDTF">2024-07-16T07:32:02Z</dcterms:modified>
</cp:coreProperties>
</file>