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86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EFCCB-302D-B241-BADC-87E3880868B6}" type="datetimeFigureOut">
              <a:rPr lang="tr-TR" smtClean="0"/>
              <a:t>6.10.2026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DF469-4B91-A648-BDA1-395D66DE44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5551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DF7EC6-AE58-A1E2-DB7C-7ECCB65A2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52782"/>
            <a:ext cx="9144000" cy="200993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9FE17A5-42D9-4B81-5768-CB328C758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4741"/>
            <a:ext cx="9144000" cy="10608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9361F2A-5A0D-8C5F-520F-83268DC9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1852-08B4-9D48-9680-425ED81CCDE0}" type="datetime1">
              <a:rPr lang="tr-TR" smtClean="0"/>
              <a:t>6.10.2026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50B81C-BE30-758C-113A-165AB7061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61BD1E6-5FEE-0E75-FA6E-295EB4019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7" name="Resim 6" descr="metin, logo, yazı tipi, simge, sembol içeren bir resim&#10;&#10;Açıklama otomatik olarak oluşturuldu">
            <a:extLst>
              <a:ext uri="{FF2B5EF4-FFF2-40B4-BE49-F238E27FC236}">
                <a16:creationId xmlns:a16="http://schemas.microsoft.com/office/drawing/2014/main" id="{E6547E70-725B-E6D7-A63B-D78B840B5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36" y="286603"/>
            <a:ext cx="3246127" cy="212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88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1904CB-8248-E7C2-E62A-54E2C1F04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6E0201-CEE1-CD46-3015-95152B69A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864871-2837-91B5-E92A-3464EB6D3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2DB45-E254-3E43-83B9-1E04B7E2A128}" type="datetime1">
              <a:rPr lang="tr-TR" smtClean="0"/>
              <a:t>6.10.2026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5B6636B-1D5B-88EB-1D44-1677E2B40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83E83E1-B035-2A18-5ED4-67B305A5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8" name="Resim 7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9D466DC0-0967-6F31-FAC5-04C82F4DBA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3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1AA3D9-B23B-818E-8001-DC51DB7A8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2A32C7C-AD61-338F-725E-69690FBD9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2C2711-4085-7335-8070-273170A49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E9B15-415F-1F4F-A76F-7E7AB165264C}" type="datetime1">
              <a:rPr lang="tr-TR" smtClean="0"/>
              <a:t>6.10.2026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C313AFC-C7C0-8276-79E0-D8856357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A9DE965-6455-C4D3-E54D-9392A46D0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7" name="Resim 6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90EAB76B-DF4D-5588-8B23-C9F8CC028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19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F7E21F-168C-4B68-6083-1756BBE9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8986AE-16EA-0520-0039-3745E49DA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D255EEC-D8A0-ED6B-3529-E354D73B1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67F52AD-F7B4-0289-5C0D-083A908BD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DF4C-6F5B-B940-BC94-1769A4C3D917}" type="datetime1">
              <a:rPr lang="tr-TR" smtClean="0"/>
              <a:t>6.10.2026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0DD41A1-CFF5-4A81-E877-6E82DBA24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1E25EF5-0159-786B-A65B-43F27A8E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8" name="Resim 7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76F9B452-9DEE-7CF9-4908-4BF51D582D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E8B195-38CF-41AD-DB62-281D7C816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126EDE9-CAA1-7D48-5C46-E923FE352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2BCD489-E070-526F-24B4-C0FB2C536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4A56394-36F5-A239-427A-C6A615A75C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439F92C-8CF3-CD28-E473-593C8371B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23B041A-DFCE-B9CC-BE33-1D66A3114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CF40-0D1C-8541-AC15-F378A1B42EBE}" type="datetime1">
              <a:rPr lang="tr-TR" smtClean="0"/>
              <a:t>6.10.2026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9D59559-9B7A-4196-4E07-9D43E2DAA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2C33669-60AB-99E0-3536-5252C4008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10" name="Resim 9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018BD0AB-E150-B15C-35E6-1D30905252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3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FFDBA8-3AE0-E3B2-EF17-F0AE8028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895C9EE-A613-DBA4-701E-667738C9E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71-D111-F241-94DD-8DC1A89FCA32}" type="datetime1">
              <a:rPr lang="tr-TR" smtClean="0"/>
              <a:t>6.10.2026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0F6E6AC-BB0C-34D2-EF7F-D662CC34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CE5F1CD-3EB4-EF0B-10C0-4EECE1474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6" name="Resim 5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391CE04E-1FE2-195C-BA09-E95BC8D19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28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C3A0316-1CB9-37EC-4E06-6C8AE36E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41804-91D1-5946-907A-52D9BFD6F0AA}" type="datetime1">
              <a:rPr lang="tr-TR" smtClean="0"/>
              <a:t>6.10.2026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74E0DC9-3F9C-F2BB-4CEF-9550BE06B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16AA8A3-6BDF-D263-342F-56260156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5" name="Resim 4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0706F423-7D60-4FCA-E366-2DE0AA61DB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6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208ECB-1718-7128-3015-5995CE0F1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674B34B-DCC2-CA32-BD3C-B537547CC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F84F67E-A3C5-3029-6B70-703008E18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196BACF-B1D4-98F1-C16B-DD79E48A7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20EDE-CD32-C446-8450-E7857DCC1E54}" type="datetime1">
              <a:rPr lang="tr-TR" smtClean="0"/>
              <a:t>6.10.2026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E6FDF29-C7A8-4611-27AA-0214F3AE2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BB35EBD-30C3-286E-7D64-F35B0E3E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8" name="Resim 7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16EA39F0-CDAB-740B-94D3-F7BBD95429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01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7EE2AC-EA7B-1384-BC7D-64E83D5C5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FFEB13D-994A-608D-ED0B-58541786B0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D90119F-DE84-E14C-08DF-BB033B24F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A2FE18F-5850-5FB1-7658-52116AC96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5BF5-3528-374F-AAC7-B4FE3148531A}" type="datetime1">
              <a:rPr lang="tr-TR" smtClean="0"/>
              <a:t>6.10.2026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398DBE2-B383-042C-EDFF-06F5A559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3C3C538-35F4-5752-EC32-7F27A7F27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8" name="Resim 7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80265281-7DE2-CC68-EC61-42D93C20C3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5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74988E-E6A0-4E29-823F-E93A96443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FDC2D1A-E657-1788-1604-9C0E17F58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69D4222-5CF9-8B13-8727-1E7C70D09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62E3C-A47C-2B47-8287-B66277002BFC}" type="datetime1">
              <a:rPr lang="tr-TR" smtClean="0"/>
              <a:t>6.10.2026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C105FD6-EEC6-F5D8-9D44-5B4D7D337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7504EB1-BEC3-F57D-ED98-AF1F6F10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7" name="Resim 6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E1890DCD-CAEF-AC7D-366B-2A4B006F1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9C6ED4C-62AF-926E-3CE9-28C282CA0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E5AC28F-C5F9-E6B7-2BE9-B791D4ADF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739FAED-3229-8662-B8DA-0D4574B21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32C5D-C1C8-3E48-ACD9-72C6CC3F5325}" type="datetime1">
              <a:rPr lang="tr-TR" smtClean="0"/>
              <a:t>6.10.2026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9AFBFB6-A3CC-726B-5400-75AFB7501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2D01666-2A7A-7207-7F67-607E6352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pic>
        <p:nvPicPr>
          <p:cNvPr id="7" name="Resim 6" descr="ekran görüntüsü, yazı tipi, grafik, simge, sembol içeren bir resim&#10;&#10;Açıklama otomatik olarak oluşturuldu">
            <a:extLst>
              <a:ext uri="{FF2B5EF4-FFF2-40B4-BE49-F238E27FC236}">
                <a16:creationId xmlns:a16="http://schemas.microsoft.com/office/drawing/2014/main" id="{FB348BEB-49E0-1FDE-618F-46312BFBA3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341" y="286603"/>
            <a:ext cx="1679252" cy="81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27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DD364D8-9C3B-0B4B-6556-CC55FF672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830B0D9-34C6-B5DE-1B9A-373EFF8C2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C6CCB10-2B65-A1F2-2BF6-3C79BF622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0441A6-3FA5-114E-9788-DF4EBE752F44}" type="datetime1">
              <a:rPr lang="tr-TR" smtClean="0"/>
              <a:t>6.10.2026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535106E-EC6C-CE3D-4446-79C65F7030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tr-TR"/>
              <a:t>Elektrik-Elektronik Mühendisliği Bölümü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F2A229A-1AEE-F148-51D2-E3E85952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62F47-4831-A749-84F4-F137522CD8C3}" type="slidenum">
              <a:rPr lang="tr-TR" smtClean="0"/>
              <a:t>‹#›</a:t>
            </a:fld>
            <a:endParaRPr 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8DFB27-8D1F-6041-DD2F-397DB85CC317}"/>
              </a:ext>
            </a:extLst>
          </p:cNvPr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9E1DE6F-5DFB-AB37-BF57-A94965EB3147}"/>
              </a:ext>
            </a:extLst>
          </p:cNvPr>
          <p:cNvSpPr/>
          <p:nvPr userDrawn="1"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014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0B2757-5B6C-C9EF-E09B-0C53BFEEFC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BA60FC0-4BBE-25DF-38F5-5CA78890CA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1392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A9610F-BC07-6E69-C3F4-361D56E15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E90D19-1A7A-9C28-1D32-4A2868A91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2EA2B71-2CD6-219C-8D9F-8AE4B6455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9730D-DD94-944D-B049-6AC9AB6DF97C}" type="datetime1">
              <a:rPr lang="tr-TR" smtClean="0"/>
              <a:t>6.10.2026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49C1136-827E-791C-A41A-FA1240633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62F47-4831-A749-84F4-F137522CD8C3}" type="slidenum">
              <a:rPr lang="tr-TR" smtClean="0"/>
              <a:t>2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9686B4A-291F-C21E-081E-50E6A86FD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Elektrik-Elektronik Mühendisliği Bölümü</a:t>
            </a:r>
          </a:p>
        </p:txBody>
      </p:sp>
    </p:spTree>
    <p:extLst>
      <p:ext uri="{BB962C8B-B14F-4D97-AF65-F5344CB8AC3E}">
        <p14:creationId xmlns:p14="http://schemas.microsoft.com/office/powerpoint/2010/main" val="2769717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Macintosh PowerPoint</Application>
  <PresentationFormat>Geniş ekran</PresentationFormat>
  <Paragraphs>3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Üstüner</dc:creator>
  <cp:lastModifiedBy>Fatih Üstüner</cp:lastModifiedBy>
  <cp:revision>3</cp:revision>
  <dcterms:created xsi:type="dcterms:W3CDTF">2026-10-06T04:42:25Z</dcterms:created>
  <dcterms:modified xsi:type="dcterms:W3CDTF">2026-10-06T04:59:12Z</dcterms:modified>
</cp:coreProperties>
</file>