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91" d="100"/>
          <a:sy n="91" d="100"/>
        </p:scale>
        <p:origin x="1938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1447CC-49A9-43FB-81A6-AB86622D5A2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F6E94B50-C2F7-4D28-AD4D-80F276610B87}">
      <dgm:prSet phldrT="[Metin]" custT="1"/>
      <dgm:spPr/>
      <dgm:t>
        <a:bodyPr/>
        <a:lstStyle/>
        <a:p>
          <a:r>
            <a:rPr lang="tr-TR" sz="1400" b="1" dirty="0" smtClean="0"/>
            <a:t>ÖN LİSANS VE LİSANSTA SON SINIFTA OLUP AZAMİ SÜRESİ DOLAN   ÖĞRENCİLER</a:t>
          </a:r>
          <a:endParaRPr lang="tr-TR" sz="1400" b="1" dirty="0"/>
        </a:p>
      </dgm:t>
    </dgm:pt>
    <dgm:pt modelId="{C2AE866C-EC3F-480B-9B83-3BD561C16D4C}" type="parTrans" cxnId="{AB078764-D728-48F3-9959-13872D0726D6}">
      <dgm:prSet/>
      <dgm:spPr/>
      <dgm:t>
        <a:bodyPr/>
        <a:lstStyle/>
        <a:p>
          <a:endParaRPr lang="tr-TR"/>
        </a:p>
      </dgm:t>
    </dgm:pt>
    <dgm:pt modelId="{27676B20-39A2-4D30-B12F-662BC4FE745D}" type="sibTrans" cxnId="{AB078764-D728-48F3-9959-13872D0726D6}">
      <dgm:prSet/>
      <dgm:spPr/>
      <dgm:t>
        <a:bodyPr/>
        <a:lstStyle/>
        <a:p>
          <a:endParaRPr lang="tr-TR"/>
        </a:p>
      </dgm:t>
    </dgm:pt>
    <dgm:pt modelId="{A29DCD86-FA25-4A7C-BF10-31E929D39310}">
      <dgm:prSet phldrT="[Metin]" custT="1"/>
      <dgm:spPr/>
      <dgm:t>
        <a:bodyPr/>
        <a:lstStyle/>
        <a:p>
          <a:r>
            <a:rPr lang="tr-TR" sz="1400" dirty="0" smtClean="0"/>
            <a:t>BAŞARISIZ OLDUKLARI HER DERS İÇİN 2 EK SINAV HAKKI VERİLİR.</a:t>
          </a:r>
          <a:endParaRPr lang="tr-TR" sz="1400" dirty="0"/>
        </a:p>
      </dgm:t>
    </dgm:pt>
    <dgm:pt modelId="{D7A6C180-E58F-4555-AC46-E695040181C1}" type="parTrans" cxnId="{2BEA8BB6-8FC0-441E-8DFB-82C7205F53DD}">
      <dgm:prSet/>
      <dgm:spPr/>
      <dgm:t>
        <a:bodyPr/>
        <a:lstStyle/>
        <a:p>
          <a:endParaRPr lang="tr-TR"/>
        </a:p>
      </dgm:t>
    </dgm:pt>
    <dgm:pt modelId="{7B88BD04-6587-4179-A411-08196D6A5AD4}" type="sibTrans" cxnId="{2BEA8BB6-8FC0-441E-8DFB-82C7205F53DD}">
      <dgm:prSet/>
      <dgm:spPr/>
      <dgm:t>
        <a:bodyPr/>
        <a:lstStyle/>
        <a:p>
          <a:endParaRPr lang="tr-TR"/>
        </a:p>
      </dgm:t>
    </dgm:pt>
    <dgm:pt modelId="{78879AFF-DAC3-407B-ADFA-51468F3DE8C5}">
      <dgm:prSet phldrT="[Metin]"/>
      <dgm:spPr/>
      <dgm:t>
        <a:bodyPr/>
        <a:lstStyle/>
        <a:p>
          <a:r>
            <a:rPr lang="tr-TR" dirty="0" smtClean="0"/>
            <a:t>EK SINAVLAR SONUNDA 5 DERSTEN BAŞARISIZ İSE 5 DERS İÇİN 3 YARIYIL SÜRE VERİLİR.</a:t>
          </a:r>
          <a:endParaRPr lang="tr-TR" dirty="0"/>
        </a:p>
      </dgm:t>
    </dgm:pt>
    <dgm:pt modelId="{8A23F29A-BFBC-4F72-A25E-DAA13342E20A}" type="parTrans" cxnId="{5EB7DA68-F05B-48E5-BAE1-7842BB76487C}">
      <dgm:prSet/>
      <dgm:spPr/>
      <dgm:t>
        <a:bodyPr/>
        <a:lstStyle/>
        <a:p>
          <a:endParaRPr lang="tr-TR"/>
        </a:p>
      </dgm:t>
    </dgm:pt>
    <dgm:pt modelId="{40BF8FE7-1AFD-43EB-838D-12F31DEC5E37}" type="sibTrans" cxnId="{5EB7DA68-F05B-48E5-BAE1-7842BB76487C}">
      <dgm:prSet/>
      <dgm:spPr/>
      <dgm:t>
        <a:bodyPr/>
        <a:lstStyle/>
        <a:p>
          <a:endParaRPr lang="tr-TR"/>
        </a:p>
      </dgm:t>
    </dgm:pt>
    <dgm:pt modelId="{DDE31BAA-CFDA-485C-8A39-E715FD108327}">
      <dgm:prSet phldrT="[Metin]" custT="1"/>
      <dgm:spPr/>
      <dgm:t>
        <a:bodyPr/>
        <a:lstStyle/>
        <a:p>
          <a:r>
            <a:rPr lang="tr-TR" sz="1400" dirty="0" smtClean="0"/>
            <a:t>1 DERSTEN BAŞARISIZ İSE SINIRSIZ SINAV HAKKI VERİLİR</a:t>
          </a:r>
          <a:r>
            <a:rPr lang="tr-TR" sz="1100" dirty="0" smtClean="0"/>
            <a:t>.</a:t>
          </a:r>
          <a:endParaRPr lang="tr-TR" sz="1100" dirty="0"/>
        </a:p>
      </dgm:t>
    </dgm:pt>
    <dgm:pt modelId="{C26C5F21-E815-40DE-9C3E-4855B09AC511}" type="parTrans" cxnId="{754B4B70-D2D0-45FF-B254-A16DF8B1475E}">
      <dgm:prSet/>
      <dgm:spPr/>
      <dgm:t>
        <a:bodyPr/>
        <a:lstStyle/>
        <a:p>
          <a:endParaRPr lang="tr-TR"/>
        </a:p>
      </dgm:t>
    </dgm:pt>
    <dgm:pt modelId="{4F30951A-57F3-43B9-B886-30111758FC0E}" type="sibTrans" cxnId="{754B4B70-D2D0-45FF-B254-A16DF8B1475E}">
      <dgm:prSet/>
      <dgm:spPr/>
      <dgm:t>
        <a:bodyPr/>
        <a:lstStyle/>
        <a:p>
          <a:endParaRPr lang="tr-TR"/>
        </a:p>
      </dgm:t>
    </dgm:pt>
    <dgm:pt modelId="{28E2033D-2F4B-4456-BB7A-04289DA74D69}">
      <dgm:prSet phldrT="[Metin]" custT="1"/>
      <dgm:spPr/>
      <dgm:t>
        <a:bodyPr/>
        <a:lstStyle/>
        <a:p>
          <a:r>
            <a:rPr lang="tr-TR" sz="1200" dirty="0" smtClean="0"/>
            <a:t>EK SINAVA GİRMEDEN TOPLAM  5 DERSİ BAŞARISIZ İSE 4 YARIYIL SINAVLARA GİRME HAKKI VERİLİR</a:t>
          </a:r>
          <a:r>
            <a:rPr lang="tr-TR" sz="1100" dirty="0" smtClean="0"/>
            <a:t>.</a:t>
          </a:r>
          <a:endParaRPr lang="tr-TR" sz="1100" dirty="0"/>
        </a:p>
      </dgm:t>
    </dgm:pt>
    <dgm:pt modelId="{F27E5280-5E62-4EF4-8992-1413D04B36A4}" type="parTrans" cxnId="{11FF7E6C-7201-442A-9E9A-1E7BD2BC189B}">
      <dgm:prSet/>
      <dgm:spPr/>
      <dgm:t>
        <a:bodyPr/>
        <a:lstStyle/>
        <a:p>
          <a:endParaRPr lang="tr-TR"/>
        </a:p>
      </dgm:t>
    </dgm:pt>
    <dgm:pt modelId="{38519279-2420-4B13-A2F2-563EDD61AF13}" type="sibTrans" cxnId="{11FF7E6C-7201-442A-9E9A-1E7BD2BC189B}">
      <dgm:prSet/>
      <dgm:spPr/>
      <dgm:t>
        <a:bodyPr/>
        <a:lstStyle/>
        <a:p>
          <a:endParaRPr lang="tr-TR"/>
        </a:p>
      </dgm:t>
    </dgm:pt>
    <dgm:pt modelId="{C054D710-52D9-46A3-8D3A-AFA5086230B1}">
      <dgm:prSet phldrT="[Metin]" custT="1"/>
      <dgm:spPr/>
      <dgm:t>
        <a:bodyPr/>
        <a:lstStyle/>
        <a:p>
          <a:r>
            <a:rPr lang="tr-TR" sz="1200" dirty="0" smtClean="0"/>
            <a:t> BAŞARISIZ DERSİ YOK AMA MEZUNİYET İÇİN GNO 2,00 NİN ALTINDA İSE ORTALAMA YETİNCEYE KADAR DİLEDİKLERİ DERSLERDEN  SINIRSIZ SINAV HAKKI VERİLİR.</a:t>
          </a:r>
          <a:endParaRPr lang="tr-TR" sz="1200" dirty="0"/>
        </a:p>
      </dgm:t>
    </dgm:pt>
    <dgm:pt modelId="{8064D583-0A8D-49FF-BF20-6109CE147B70}" type="parTrans" cxnId="{8802638E-10A7-4F11-B318-9C19652845B7}">
      <dgm:prSet/>
      <dgm:spPr/>
      <dgm:t>
        <a:bodyPr/>
        <a:lstStyle/>
        <a:p>
          <a:endParaRPr lang="tr-TR"/>
        </a:p>
      </dgm:t>
    </dgm:pt>
    <dgm:pt modelId="{DC535D59-0239-4D21-A7A9-3F190768D63E}" type="sibTrans" cxnId="{8802638E-10A7-4F11-B318-9C19652845B7}">
      <dgm:prSet/>
      <dgm:spPr/>
      <dgm:t>
        <a:bodyPr/>
        <a:lstStyle/>
        <a:p>
          <a:endParaRPr lang="tr-TR"/>
        </a:p>
      </dgm:t>
    </dgm:pt>
    <dgm:pt modelId="{AFA03EE4-213C-41EB-8BBA-281124D9229B}" type="pres">
      <dgm:prSet presAssocID="{CA1447CC-49A9-43FB-81A6-AB86622D5A2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045523C2-80BC-4938-96A1-382067A93FB3}" type="pres">
      <dgm:prSet presAssocID="{F6E94B50-C2F7-4D28-AD4D-80F276610B87}" presName="hierRoot1" presStyleCnt="0"/>
      <dgm:spPr/>
      <dgm:t>
        <a:bodyPr/>
        <a:lstStyle/>
        <a:p>
          <a:endParaRPr lang="tr-TR"/>
        </a:p>
      </dgm:t>
    </dgm:pt>
    <dgm:pt modelId="{5B76F462-23D8-4880-B6CD-C30B5FBCFC96}" type="pres">
      <dgm:prSet presAssocID="{F6E94B50-C2F7-4D28-AD4D-80F276610B87}" presName="composite" presStyleCnt="0"/>
      <dgm:spPr/>
      <dgm:t>
        <a:bodyPr/>
        <a:lstStyle/>
        <a:p>
          <a:endParaRPr lang="tr-TR"/>
        </a:p>
      </dgm:t>
    </dgm:pt>
    <dgm:pt modelId="{4DF5FCC3-6D4A-4327-99F5-C6328201A794}" type="pres">
      <dgm:prSet presAssocID="{F6E94B50-C2F7-4D28-AD4D-80F276610B87}" presName="background" presStyleLbl="node0" presStyleIdx="0" presStyleCnt="1"/>
      <dgm:spPr/>
      <dgm:t>
        <a:bodyPr/>
        <a:lstStyle/>
        <a:p>
          <a:endParaRPr lang="tr-TR"/>
        </a:p>
      </dgm:t>
    </dgm:pt>
    <dgm:pt modelId="{20E0433E-6A94-4CBC-BC37-7256D7B640BC}" type="pres">
      <dgm:prSet presAssocID="{F6E94B50-C2F7-4D28-AD4D-80F276610B87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F864585E-7C47-48A8-BB7B-8686AF7078D6}" type="pres">
      <dgm:prSet presAssocID="{F6E94B50-C2F7-4D28-AD4D-80F276610B87}" presName="hierChild2" presStyleCnt="0"/>
      <dgm:spPr/>
      <dgm:t>
        <a:bodyPr/>
        <a:lstStyle/>
        <a:p>
          <a:endParaRPr lang="tr-TR"/>
        </a:p>
      </dgm:t>
    </dgm:pt>
    <dgm:pt modelId="{5A5A8D02-ECF8-48D6-8710-215AE86CEFD8}" type="pres">
      <dgm:prSet presAssocID="{D7A6C180-E58F-4555-AC46-E695040181C1}" presName="Name10" presStyleLbl="parChTrans1D2" presStyleIdx="0" presStyleCnt="4"/>
      <dgm:spPr/>
      <dgm:t>
        <a:bodyPr/>
        <a:lstStyle/>
        <a:p>
          <a:endParaRPr lang="tr-TR"/>
        </a:p>
      </dgm:t>
    </dgm:pt>
    <dgm:pt modelId="{30E19092-C05B-45F5-ACB9-719E040D7039}" type="pres">
      <dgm:prSet presAssocID="{A29DCD86-FA25-4A7C-BF10-31E929D39310}" presName="hierRoot2" presStyleCnt="0"/>
      <dgm:spPr/>
      <dgm:t>
        <a:bodyPr/>
        <a:lstStyle/>
        <a:p>
          <a:endParaRPr lang="tr-TR"/>
        </a:p>
      </dgm:t>
    </dgm:pt>
    <dgm:pt modelId="{BA0B8B84-A8EA-4532-83AD-E2C9808D6D1F}" type="pres">
      <dgm:prSet presAssocID="{A29DCD86-FA25-4A7C-BF10-31E929D39310}" presName="composite2" presStyleCnt="0"/>
      <dgm:spPr/>
      <dgm:t>
        <a:bodyPr/>
        <a:lstStyle/>
        <a:p>
          <a:endParaRPr lang="tr-TR"/>
        </a:p>
      </dgm:t>
    </dgm:pt>
    <dgm:pt modelId="{CC0BF6B4-832A-4F5B-92D7-A8FDD04C6E61}" type="pres">
      <dgm:prSet presAssocID="{A29DCD86-FA25-4A7C-BF10-31E929D39310}" presName="background2" presStyleLbl="node2" presStyleIdx="0" presStyleCnt="4"/>
      <dgm:spPr/>
      <dgm:t>
        <a:bodyPr/>
        <a:lstStyle/>
        <a:p>
          <a:endParaRPr lang="tr-TR"/>
        </a:p>
      </dgm:t>
    </dgm:pt>
    <dgm:pt modelId="{B43D5D7F-0DC1-45C4-B39C-98F33B5AF6BE}" type="pres">
      <dgm:prSet presAssocID="{A29DCD86-FA25-4A7C-BF10-31E929D39310}" presName="text2" presStyleLbl="fgAcc2" presStyleIdx="0" presStyleCnt="4" custLinFactNeighborX="-1754" custLinFactNeighborY="1554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C55FF73F-013A-4B29-BF5E-767B6C4A400C}" type="pres">
      <dgm:prSet presAssocID="{A29DCD86-FA25-4A7C-BF10-31E929D39310}" presName="hierChild3" presStyleCnt="0"/>
      <dgm:spPr/>
      <dgm:t>
        <a:bodyPr/>
        <a:lstStyle/>
        <a:p>
          <a:endParaRPr lang="tr-TR"/>
        </a:p>
      </dgm:t>
    </dgm:pt>
    <dgm:pt modelId="{E1833DCC-3D8A-4134-BA6D-E4606D888B78}" type="pres">
      <dgm:prSet presAssocID="{8A23F29A-BFBC-4F72-A25E-DAA13342E20A}" presName="Name17" presStyleLbl="parChTrans1D3" presStyleIdx="0" presStyleCnt="1"/>
      <dgm:spPr/>
      <dgm:t>
        <a:bodyPr/>
        <a:lstStyle/>
        <a:p>
          <a:endParaRPr lang="tr-TR"/>
        </a:p>
      </dgm:t>
    </dgm:pt>
    <dgm:pt modelId="{AF6C7D45-E90F-4801-879C-A5C3FDA113F7}" type="pres">
      <dgm:prSet presAssocID="{78879AFF-DAC3-407B-ADFA-51468F3DE8C5}" presName="hierRoot3" presStyleCnt="0"/>
      <dgm:spPr/>
      <dgm:t>
        <a:bodyPr/>
        <a:lstStyle/>
        <a:p>
          <a:endParaRPr lang="tr-TR"/>
        </a:p>
      </dgm:t>
    </dgm:pt>
    <dgm:pt modelId="{19B39C80-933B-4420-9561-59DE583D88F9}" type="pres">
      <dgm:prSet presAssocID="{78879AFF-DAC3-407B-ADFA-51468F3DE8C5}" presName="composite3" presStyleCnt="0"/>
      <dgm:spPr/>
      <dgm:t>
        <a:bodyPr/>
        <a:lstStyle/>
        <a:p>
          <a:endParaRPr lang="tr-TR"/>
        </a:p>
      </dgm:t>
    </dgm:pt>
    <dgm:pt modelId="{6E9F151A-ED77-4B2F-9D4A-7C07C0FC958D}" type="pres">
      <dgm:prSet presAssocID="{78879AFF-DAC3-407B-ADFA-51468F3DE8C5}" presName="background3" presStyleLbl="node3" presStyleIdx="0" presStyleCnt="1"/>
      <dgm:spPr/>
      <dgm:t>
        <a:bodyPr/>
        <a:lstStyle/>
        <a:p>
          <a:endParaRPr lang="tr-TR"/>
        </a:p>
      </dgm:t>
    </dgm:pt>
    <dgm:pt modelId="{1681D020-A003-49D7-B0D9-A910F805B681}" type="pres">
      <dgm:prSet presAssocID="{78879AFF-DAC3-407B-ADFA-51468F3DE8C5}" presName="text3" presStyleLbl="fgAcc3" presStyleIdx="0" presStyleCnt="1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A4BF5B0B-2CFC-4CB2-B53C-D88DCB14CCFF}" type="pres">
      <dgm:prSet presAssocID="{78879AFF-DAC3-407B-ADFA-51468F3DE8C5}" presName="hierChild4" presStyleCnt="0"/>
      <dgm:spPr/>
      <dgm:t>
        <a:bodyPr/>
        <a:lstStyle/>
        <a:p>
          <a:endParaRPr lang="tr-TR"/>
        </a:p>
      </dgm:t>
    </dgm:pt>
    <dgm:pt modelId="{AE85855C-E606-40F7-BB10-899F62DEF7BA}" type="pres">
      <dgm:prSet presAssocID="{C26C5F21-E815-40DE-9C3E-4855B09AC511}" presName="Name10" presStyleLbl="parChTrans1D2" presStyleIdx="1" presStyleCnt="4"/>
      <dgm:spPr/>
      <dgm:t>
        <a:bodyPr/>
        <a:lstStyle/>
        <a:p>
          <a:endParaRPr lang="tr-TR"/>
        </a:p>
      </dgm:t>
    </dgm:pt>
    <dgm:pt modelId="{0669F809-6F32-43DF-B5E5-D96A6F4E1B52}" type="pres">
      <dgm:prSet presAssocID="{DDE31BAA-CFDA-485C-8A39-E715FD108327}" presName="hierRoot2" presStyleCnt="0"/>
      <dgm:spPr/>
      <dgm:t>
        <a:bodyPr/>
        <a:lstStyle/>
        <a:p>
          <a:endParaRPr lang="tr-TR"/>
        </a:p>
      </dgm:t>
    </dgm:pt>
    <dgm:pt modelId="{76C0D780-35F9-420B-ACA7-93D3464CC44D}" type="pres">
      <dgm:prSet presAssocID="{DDE31BAA-CFDA-485C-8A39-E715FD108327}" presName="composite2" presStyleCnt="0"/>
      <dgm:spPr/>
      <dgm:t>
        <a:bodyPr/>
        <a:lstStyle/>
        <a:p>
          <a:endParaRPr lang="tr-TR"/>
        </a:p>
      </dgm:t>
    </dgm:pt>
    <dgm:pt modelId="{DA1F3F7B-A638-4CDB-9521-88F6BFCF6E5B}" type="pres">
      <dgm:prSet presAssocID="{DDE31BAA-CFDA-485C-8A39-E715FD108327}" presName="background2" presStyleLbl="node2" presStyleIdx="1" presStyleCnt="4"/>
      <dgm:spPr/>
      <dgm:t>
        <a:bodyPr/>
        <a:lstStyle/>
        <a:p>
          <a:endParaRPr lang="tr-TR"/>
        </a:p>
      </dgm:t>
    </dgm:pt>
    <dgm:pt modelId="{BCD09684-9C57-4F99-B380-B60EB6C3E95F}" type="pres">
      <dgm:prSet presAssocID="{DDE31BAA-CFDA-485C-8A39-E715FD108327}" presName="text2" presStyleLbl="fgAcc2" presStyleIdx="1" presStyleCnt="4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53504428-71B7-46A5-A0EA-E689A717F8A4}" type="pres">
      <dgm:prSet presAssocID="{DDE31BAA-CFDA-485C-8A39-E715FD108327}" presName="hierChild3" presStyleCnt="0"/>
      <dgm:spPr/>
      <dgm:t>
        <a:bodyPr/>
        <a:lstStyle/>
        <a:p>
          <a:endParaRPr lang="tr-TR"/>
        </a:p>
      </dgm:t>
    </dgm:pt>
    <dgm:pt modelId="{D2E7224E-4041-4F49-AB57-9678134ED76D}" type="pres">
      <dgm:prSet presAssocID="{F27E5280-5E62-4EF4-8992-1413D04B36A4}" presName="Name10" presStyleLbl="parChTrans1D2" presStyleIdx="2" presStyleCnt="4"/>
      <dgm:spPr/>
      <dgm:t>
        <a:bodyPr/>
        <a:lstStyle/>
        <a:p>
          <a:endParaRPr lang="tr-TR"/>
        </a:p>
      </dgm:t>
    </dgm:pt>
    <dgm:pt modelId="{F949BC18-C1F8-4C82-8A55-14E987FA61D0}" type="pres">
      <dgm:prSet presAssocID="{28E2033D-2F4B-4456-BB7A-04289DA74D69}" presName="hierRoot2" presStyleCnt="0"/>
      <dgm:spPr/>
      <dgm:t>
        <a:bodyPr/>
        <a:lstStyle/>
        <a:p>
          <a:endParaRPr lang="tr-TR"/>
        </a:p>
      </dgm:t>
    </dgm:pt>
    <dgm:pt modelId="{87AC6EBA-A116-42E5-B538-4FA5783C4974}" type="pres">
      <dgm:prSet presAssocID="{28E2033D-2F4B-4456-BB7A-04289DA74D69}" presName="composite2" presStyleCnt="0"/>
      <dgm:spPr/>
      <dgm:t>
        <a:bodyPr/>
        <a:lstStyle/>
        <a:p>
          <a:endParaRPr lang="tr-TR"/>
        </a:p>
      </dgm:t>
    </dgm:pt>
    <dgm:pt modelId="{891A877C-B881-4F6C-94CA-947E1FDD2B30}" type="pres">
      <dgm:prSet presAssocID="{28E2033D-2F4B-4456-BB7A-04289DA74D69}" presName="background2" presStyleLbl="node2" presStyleIdx="2" presStyleCnt="4"/>
      <dgm:spPr/>
      <dgm:t>
        <a:bodyPr/>
        <a:lstStyle/>
        <a:p>
          <a:endParaRPr lang="tr-TR"/>
        </a:p>
      </dgm:t>
    </dgm:pt>
    <dgm:pt modelId="{5AE6BCC6-FD09-4063-B007-C90C82C2A47B}" type="pres">
      <dgm:prSet presAssocID="{28E2033D-2F4B-4456-BB7A-04289DA74D69}" presName="text2" presStyleLbl="fgAcc2" presStyleIdx="2" presStyleCnt="4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DAD3A833-D88E-448B-AFF7-019959E978CD}" type="pres">
      <dgm:prSet presAssocID="{28E2033D-2F4B-4456-BB7A-04289DA74D69}" presName="hierChild3" presStyleCnt="0"/>
      <dgm:spPr/>
      <dgm:t>
        <a:bodyPr/>
        <a:lstStyle/>
        <a:p>
          <a:endParaRPr lang="tr-TR"/>
        </a:p>
      </dgm:t>
    </dgm:pt>
    <dgm:pt modelId="{ED065865-FBDE-425E-A21B-A2A74C497967}" type="pres">
      <dgm:prSet presAssocID="{8064D583-0A8D-49FF-BF20-6109CE147B70}" presName="Name10" presStyleLbl="parChTrans1D2" presStyleIdx="3" presStyleCnt="4"/>
      <dgm:spPr/>
      <dgm:t>
        <a:bodyPr/>
        <a:lstStyle/>
        <a:p>
          <a:endParaRPr lang="tr-TR"/>
        </a:p>
      </dgm:t>
    </dgm:pt>
    <dgm:pt modelId="{E38908E4-450D-4964-BCAC-64F77209F514}" type="pres">
      <dgm:prSet presAssocID="{C054D710-52D9-46A3-8D3A-AFA5086230B1}" presName="hierRoot2" presStyleCnt="0"/>
      <dgm:spPr/>
      <dgm:t>
        <a:bodyPr/>
        <a:lstStyle/>
        <a:p>
          <a:endParaRPr lang="tr-TR"/>
        </a:p>
      </dgm:t>
    </dgm:pt>
    <dgm:pt modelId="{D49B15E3-82F9-4A91-84E3-0C81768A546D}" type="pres">
      <dgm:prSet presAssocID="{C054D710-52D9-46A3-8D3A-AFA5086230B1}" presName="composite2" presStyleCnt="0"/>
      <dgm:spPr/>
      <dgm:t>
        <a:bodyPr/>
        <a:lstStyle/>
        <a:p>
          <a:endParaRPr lang="tr-TR"/>
        </a:p>
      </dgm:t>
    </dgm:pt>
    <dgm:pt modelId="{010278D0-B7A5-440A-8BBB-386B568039D9}" type="pres">
      <dgm:prSet presAssocID="{C054D710-52D9-46A3-8D3A-AFA5086230B1}" presName="background2" presStyleLbl="node2" presStyleIdx="3" presStyleCnt="4"/>
      <dgm:spPr/>
      <dgm:t>
        <a:bodyPr/>
        <a:lstStyle/>
        <a:p>
          <a:endParaRPr lang="tr-TR"/>
        </a:p>
      </dgm:t>
    </dgm:pt>
    <dgm:pt modelId="{884C762C-B818-4B74-9C00-ACF3CB230F27}" type="pres">
      <dgm:prSet presAssocID="{C054D710-52D9-46A3-8D3A-AFA5086230B1}" presName="text2" presStyleLbl="fgAcc2" presStyleIdx="3" presStyleCnt="4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D8D6A7FB-69FD-4094-9886-29DF3F03DCFA}" type="pres">
      <dgm:prSet presAssocID="{C054D710-52D9-46A3-8D3A-AFA5086230B1}" presName="hierChild3" presStyleCnt="0"/>
      <dgm:spPr/>
      <dgm:t>
        <a:bodyPr/>
        <a:lstStyle/>
        <a:p>
          <a:endParaRPr lang="tr-TR"/>
        </a:p>
      </dgm:t>
    </dgm:pt>
  </dgm:ptLst>
  <dgm:cxnLst>
    <dgm:cxn modelId="{011FBF0F-2495-4C59-9C96-95FE447758BA}" type="presOf" srcId="{8A23F29A-BFBC-4F72-A25E-DAA13342E20A}" destId="{E1833DCC-3D8A-4134-BA6D-E4606D888B78}" srcOrd="0" destOrd="0" presId="urn:microsoft.com/office/officeart/2005/8/layout/hierarchy1"/>
    <dgm:cxn modelId="{5EB7DA68-F05B-48E5-BAE1-7842BB76487C}" srcId="{A29DCD86-FA25-4A7C-BF10-31E929D39310}" destId="{78879AFF-DAC3-407B-ADFA-51468F3DE8C5}" srcOrd="0" destOrd="0" parTransId="{8A23F29A-BFBC-4F72-A25E-DAA13342E20A}" sibTransId="{40BF8FE7-1AFD-43EB-838D-12F31DEC5E37}"/>
    <dgm:cxn modelId="{883A4C67-A6A9-4DD4-BDFD-91F60EEA55AE}" type="presOf" srcId="{F6E94B50-C2F7-4D28-AD4D-80F276610B87}" destId="{20E0433E-6A94-4CBC-BC37-7256D7B640BC}" srcOrd="0" destOrd="0" presId="urn:microsoft.com/office/officeart/2005/8/layout/hierarchy1"/>
    <dgm:cxn modelId="{D7F58C5B-7AAD-45C6-8928-B48F33F07D80}" type="presOf" srcId="{78879AFF-DAC3-407B-ADFA-51468F3DE8C5}" destId="{1681D020-A003-49D7-B0D9-A910F805B681}" srcOrd="0" destOrd="0" presId="urn:microsoft.com/office/officeart/2005/8/layout/hierarchy1"/>
    <dgm:cxn modelId="{EAFF38E4-599D-4A1D-8561-C36EA72C9A72}" type="presOf" srcId="{8064D583-0A8D-49FF-BF20-6109CE147B70}" destId="{ED065865-FBDE-425E-A21B-A2A74C497967}" srcOrd="0" destOrd="0" presId="urn:microsoft.com/office/officeart/2005/8/layout/hierarchy1"/>
    <dgm:cxn modelId="{A8AF508C-FA65-44BA-870C-A44E3418F0E4}" type="presOf" srcId="{C26C5F21-E815-40DE-9C3E-4855B09AC511}" destId="{AE85855C-E606-40F7-BB10-899F62DEF7BA}" srcOrd="0" destOrd="0" presId="urn:microsoft.com/office/officeart/2005/8/layout/hierarchy1"/>
    <dgm:cxn modelId="{5D292280-0AB1-46CB-ABAB-A2EC5D94F594}" type="presOf" srcId="{28E2033D-2F4B-4456-BB7A-04289DA74D69}" destId="{5AE6BCC6-FD09-4063-B007-C90C82C2A47B}" srcOrd="0" destOrd="0" presId="urn:microsoft.com/office/officeart/2005/8/layout/hierarchy1"/>
    <dgm:cxn modelId="{8802638E-10A7-4F11-B318-9C19652845B7}" srcId="{F6E94B50-C2F7-4D28-AD4D-80F276610B87}" destId="{C054D710-52D9-46A3-8D3A-AFA5086230B1}" srcOrd="3" destOrd="0" parTransId="{8064D583-0A8D-49FF-BF20-6109CE147B70}" sibTransId="{DC535D59-0239-4D21-A7A9-3F190768D63E}"/>
    <dgm:cxn modelId="{AB078764-D728-48F3-9959-13872D0726D6}" srcId="{CA1447CC-49A9-43FB-81A6-AB86622D5A2C}" destId="{F6E94B50-C2F7-4D28-AD4D-80F276610B87}" srcOrd="0" destOrd="0" parTransId="{C2AE866C-EC3F-480B-9B83-3BD561C16D4C}" sibTransId="{27676B20-39A2-4D30-B12F-662BC4FE745D}"/>
    <dgm:cxn modelId="{CE95859C-7EB4-42AF-9DEF-C87BC72929C8}" type="presOf" srcId="{CA1447CC-49A9-43FB-81A6-AB86622D5A2C}" destId="{AFA03EE4-213C-41EB-8BBA-281124D9229B}" srcOrd="0" destOrd="0" presId="urn:microsoft.com/office/officeart/2005/8/layout/hierarchy1"/>
    <dgm:cxn modelId="{3AAD5369-9C86-4352-963F-4785CDC79C4A}" type="presOf" srcId="{C054D710-52D9-46A3-8D3A-AFA5086230B1}" destId="{884C762C-B818-4B74-9C00-ACF3CB230F27}" srcOrd="0" destOrd="0" presId="urn:microsoft.com/office/officeart/2005/8/layout/hierarchy1"/>
    <dgm:cxn modelId="{C8D082B7-8065-4482-BF15-0397C59F212D}" type="presOf" srcId="{D7A6C180-E58F-4555-AC46-E695040181C1}" destId="{5A5A8D02-ECF8-48D6-8710-215AE86CEFD8}" srcOrd="0" destOrd="0" presId="urn:microsoft.com/office/officeart/2005/8/layout/hierarchy1"/>
    <dgm:cxn modelId="{11FF7E6C-7201-442A-9E9A-1E7BD2BC189B}" srcId="{F6E94B50-C2F7-4D28-AD4D-80F276610B87}" destId="{28E2033D-2F4B-4456-BB7A-04289DA74D69}" srcOrd="2" destOrd="0" parTransId="{F27E5280-5E62-4EF4-8992-1413D04B36A4}" sibTransId="{38519279-2420-4B13-A2F2-563EDD61AF13}"/>
    <dgm:cxn modelId="{9FA22B7C-B76C-4BB8-A50C-33D55CFCF505}" type="presOf" srcId="{DDE31BAA-CFDA-485C-8A39-E715FD108327}" destId="{BCD09684-9C57-4F99-B380-B60EB6C3E95F}" srcOrd="0" destOrd="0" presId="urn:microsoft.com/office/officeart/2005/8/layout/hierarchy1"/>
    <dgm:cxn modelId="{726414E3-28E0-4407-B890-2148669274FC}" type="presOf" srcId="{F27E5280-5E62-4EF4-8992-1413D04B36A4}" destId="{D2E7224E-4041-4F49-AB57-9678134ED76D}" srcOrd="0" destOrd="0" presId="urn:microsoft.com/office/officeart/2005/8/layout/hierarchy1"/>
    <dgm:cxn modelId="{754B4B70-D2D0-45FF-B254-A16DF8B1475E}" srcId="{F6E94B50-C2F7-4D28-AD4D-80F276610B87}" destId="{DDE31BAA-CFDA-485C-8A39-E715FD108327}" srcOrd="1" destOrd="0" parTransId="{C26C5F21-E815-40DE-9C3E-4855B09AC511}" sibTransId="{4F30951A-57F3-43B9-B886-30111758FC0E}"/>
    <dgm:cxn modelId="{2BEA8BB6-8FC0-441E-8DFB-82C7205F53DD}" srcId="{F6E94B50-C2F7-4D28-AD4D-80F276610B87}" destId="{A29DCD86-FA25-4A7C-BF10-31E929D39310}" srcOrd="0" destOrd="0" parTransId="{D7A6C180-E58F-4555-AC46-E695040181C1}" sibTransId="{7B88BD04-6587-4179-A411-08196D6A5AD4}"/>
    <dgm:cxn modelId="{0ADD0EC5-C69C-40A6-AFE8-88CFD79CE885}" type="presOf" srcId="{A29DCD86-FA25-4A7C-BF10-31E929D39310}" destId="{B43D5D7F-0DC1-45C4-B39C-98F33B5AF6BE}" srcOrd="0" destOrd="0" presId="urn:microsoft.com/office/officeart/2005/8/layout/hierarchy1"/>
    <dgm:cxn modelId="{70EC9605-D3AF-46E5-9F7C-47BC22C0F9AA}" type="presParOf" srcId="{AFA03EE4-213C-41EB-8BBA-281124D9229B}" destId="{045523C2-80BC-4938-96A1-382067A93FB3}" srcOrd="0" destOrd="0" presId="urn:microsoft.com/office/officeart/2005/8/layout/hierarchy1"/>
    <dgm:cxn modelId="{9F62ED5F-FBD2-4ECB-91A4-0CC9961AFECC}" type="presParOf" srcId="{045523C2-80BC-4938-96A1-382067A93FB3}" destId="{5B76F462-23D8-4880-B6CD-C30B5FBCFC96}" srcOrd="0" destOrd="0" presId="urn:microsoft.com/office/officeart/2005/8/layout/hierarchy1"/>
    <dgm:cxn modelId="{998C3251-EE46-4304-AF57-5D0F4B71BB50}" type="presParOf" srcId="{5B76F462-23D8-4880-B6CD-C30B5FBCFC96}" destId="{4DF5FCC3-6D4A-4327-99F5-C6328201A794}" srcOrd="0" destOrd="0" presId="urn:microsoft.com/office/officeart/2005/8/layout/hierarchy1"/>
    <dgm:cxn modelId="{208FB6F5-CC7D-46A8-9C7E-3038AFC7B9A2}" type="presParOf" srcId="{5B76F462-23D8-4880-B6CD-C30B5FBCFC96}" destId="{20E0433E-6A94-4CBC-BC37-7256D7B640BC}" srcOrd="1" destOrd="0" presId="urn:microsoft.com/office/officeart/2005/8/layout/hierarchy1"/>
    <dgm:cxn modelId="{84AD59C8-D8B4-4CDF-A244-2B5754BA6EEB}" type="presParOf" srcId="{045523C2-80BC-4938-96A1-382067A93FB3}" destId="{F864585E-7C47-48A8-BB7B-8686AF7078D6}" srcOrd="1" destOrd="0" presId="urn:microsoft.com/office/officeart/2005/8/layout/hierarchy1"/>
    <dgm:cxn modelId="{31BE8D84-B451-4F90-B0E0-ACFC71559A6C}" type="presParOf" srcId="{F864585E-7C47-48A8-BB7B-8686AF7078D6}" destId="{5A5A8D02-ECF8-48D6-8710-215AE86CEFD8}" srcOrd="0" destOrd="0" presId="urn:microsoft.com/office/officeart/2005/8/layout/hierarchy1"/>
    <dgm:cxn modelId="{37FB9442-827F-423C-9F37-DE50D69815CE}" type="presParOf" srcId="{F864585E-7C47-48A8-BB7B-8686AF7078D6}" destId="{30E19092-C05B-45F5-ACB9-719E040D7039}" srcOrd="1" destOrd="0" presId="urn:microsoft.com/office/officeart/2005/8/layout/hierarchy1"/>
    <dgm:cxn modelId="{570E27FE-98E5-4FC5-A8BC-EDA48B097E6B}" type="presParOf" srcId="{30E19092-C05B-45F5-ACB9-719E040D7039}" destId="{BA0B8B84-A8EA-4532-83AD-E2C9808D6D1F}" srcOrd="0" destOrd="0" presId="urn:microsoft.com/office/officeart/2005/8/layout/hierarchy1"/>
    <dgm:cxn modelId="{2311575C-AD51-4A96-BAA1-02661DDA536C}" type="presParOf" srcId="{BA0B8B84-A8EA-4532-83AD-E2C9808D6D1F}" destId="{CC0BF6B4-832A-4F5B-92D7-A8FDD04C6E61}" srcOrd="0" destOrd="0" presId="urn:microsoft.com/office/officeart/2005/8/layout/hierarchy1"/>
    <dgm:cxn modelId="{0E8EDD65-F2C3-4108-935E-880852BBA823}" type="presParOf" srcId="{BA0B8B84-A8EA-4532-83AD-E2C9808D6D1F}" destId="{B43D5D7F-0DC1-45C4-B39C-98F33B5AF6BE}" srcOrd="1" destOrd="0" presId="urn:microsoft.com/office/officeart/2005/8/layout/hierarchy1"/>
    <dgm:cxn modelId="{E4DE4868-46BE-4696-BAE6-362FCC50C12B}" type="presParOf" srcId="{30E19092-C05B-45F5-ACB9-719E040D7039}" destId="{C55FF73F-013A-4B29-BF5E-767B6C4A400C}" srcOrd="1" destOrd="0" presId="urn:microsoft.com/office/officeart/2005/8/layout/hierarchy1"/>
    <dgm:cxn modelId="{79D24FB9-1A82-4D85-AA59-247E9DFB089F}" type="presParOf" srcId="{C55FF73F-013A-4B29-BF5E-767B6C4A400C}" destId="{E1833DCC-3D8A-4134-BA6D-E4606D888B78}" srcOrd="0" destOrd="0" presId="urn:microsoft.com/office/officeart/2005/8/layout/hierarchy1"/>
    <dgm:cxn modelId="{C95F10A4-8E30-4763-B851-23EEE685C73D}" type="presParOf" srcId="{C55FF73F-013A-4B29-BF5E-767B6C4A400C}" destId="{AF6C7D45-E90F-4801-879C-A5C3FDA113F7}" srcOrd="1" destOrd="0" presId="urn:microsoft.com/office/officeart/2005/8/layout/hierarchy1"/>
    <dgm:cxn modelId="{64ED7F4C-8B4F-40A3-9111-9BC4A6E93944}" type="presParOf" srcId="{AF6C7D45-E90F-4801-879C-A5C3FDA113F7}" destId="{19B39C80-933B-4420-9561-59DE583D88F9}" srcOrd="0" destOrd="0" presId="urn:microsoft.com/office/officeart/2005/8/layout/hierarchy1"/>
    <dgm:cxn modelId="{81F91656-5DB1-4EBA-A8C0-50EFCCA984AF}" type="presParOf" srcId="{19B39C80-933B-4420-9561-59DE583D88F9}" destId="{6E9F151A-ED77-4B2F-9D4A-7C07C0FC958D}" srcOrd="0" destOrd="0" presId="urn:microsoft.com/office/officeart/2005/8/layout/hierarchy1"/>
    <dgm:cxn modelId="{2C8985B1-F5E8-4C01-8A86-78BF84319056}" type="presParOf" srcId="{19B39C80-933B-4420-9561-59DE583D88F9}" destId="{1681D020-A003-49D7-B0D9-A910F805B681}" srcOrd="1" destOrd="0" presId="urn:microsoft.com/office/officeart/2005/8/layout/hierarchy1"/>
    <dgm:cxn modelId="{B2798480-66D3-49B6-88F5-13C9B69D1580}" type="presParOf" srcId="{AF6C7D45-E90F-4801-879C-A5C3FDA113F7}" destId="{A4BF5B0B-2CFC-4CB2-B53C-D88DCB14CCFF}" srcOrd="1" destOrd="0" presId="urn:microsoft.com/office/officeart/2005/8/layout/hierarchy1"/>
    <dgm:cxn modelId="{F1531CA1-BF75-440F-911B-CA738BFCF323}" type="presParOf" srcId="{F864585E-7C47-48A8-BB7B-8686AF7078D6}" destId="{AE85855C-E606-40F7-BB10-899F62DEF7BA}" srcOrd="2" destOrd="0" presId="urn:microsoft.com/office/officeart/2005/8/layout/hierarchy1"/>
    <dgm:cxn modelId="{5A1836D9-DCE7-4A37-BB7A-6B6DEF0B29D5}" type="presParOf" srcId="{F864585E-7C47-48A8-BB7B-8686AF7078D6}" destId="{0669F809-6F32-43DF-B5E5-D96A6F4E1B52}" srcOrd="3" destOrd="0" presId="urn:microsoft.com/office/officeart/2005/8/layout/hierarchy1"/>
    <dgm:cxn modelId="{CA342BBE-A995-434E-9125-EF127B88B4F5}" type="presParOf" srcId="{0669F809-6F32-43DF-B5E5-D96A6F4E1B52}" destId="{76C0D780-35F9-420B-ACA7-93D3464CC44D}" srcOrd="0" destOrd="0" presId="urn:microsoft.com/office/officeart/2005/8/layout/hierarchy1"/>
    <dgm:cxn modelId="{CD1BF05E-CB50-4587-B0EF-530260ABDD58}" type="presParOf" srcId="{76C0D780-35F9-420B-ACA7-93D3464CC44D}" destId="{DA1F3F7B-A638-4CDB-9521-88F6BFCF6E5B}" srcOrd="0" destOrd="0" presId="urn:microsoft.com/office/officeart/2005/8/layout/hierarchy1"/>
    <dgm:cxn modelId="{F25D0A70-E5FB-4ACA-9BFC-79113B921F62}" type="presParOf" srcId="{76C0D780-35F9-420B-ACA7-93D3464CC44D}" destId="{BCD09684-9C57-4F99-B380-B60EB6C3E95F}" srcOrd="1" destOrd="0" presId="urn:microsoft.com/office/officeart/2005/8/layout/hierarchy1"/>
    <dgm:cxn modelId="{635CBF01-6629-48CD-A12A-0FC8DF298F1F}" type="presParOf" srcId="{0669F809-6F32-43DF-B5E5-D96A6F4E1B52}" destId="{53504428-71B7-46A5-A0EA-E689A717F8A4}" srcOrd="1" destOrd="0" presId="urn:microsoft.com/office/officeart/2005/8/layout/hierarchy1"/>
    <dgm:cxn modelId="{28D7F78F-3D03-4157-97BE-571B80C41659}" type="presParOf" srcId="{F864585E-7C47-48A8-BB7B-8686AF7078D6}" destId="{D2E7224E-4041-4F49-AB57-9678134ED76D}" srcOrd="4" destOrd="0" presId="urn:microsoft.com/office/officeart/2005/8/layout/hierarchy1"/>
    <dgm:cxn modelId="{B5E8EAB4-1718-49AE-9942-FC4DDE61A50D}" type="presParOf" srcId="{F864585E-7C47-48A8-BB7B-8686AF7078D6}" destId="{F949BC18-C1F8-4C82-8A55-14E987FA61D0}" srcOrd="5" destOrd="0" presId="urn:microsoft.com/office/officeart/2005/8/layout/hierarchy1"/>
    <dgm:cxn modelId="{5FE3FC79-37E4-48F9-B553-0AE37C335F1D}" type="presParOf" srcId="{F949BC18-C1F8-4C82-8A55-14E987FA61D0}" destId="{87AC6EBA-A116-42E5-B538-4FA5783C4974}" srcOrd="0" destOrd="0" presId="urn:microsoft.com/office/officeart/2005/8/layout/hierarchy1"/>
    <dgm:cxn modelId="{AEAF2DD0-1D88-4691-8CF0-2E8ECA9B9ED2}" type="presParOf" srcId="{87AC6EBA-A116-42E5-B538-4FA5783C4974}" destId="{891A877C-B881-4F6C-94CA-947E1FDD2B30}" srcOrd="0" destOrd="0" presId="urn:microsoft.com/office/officeart/2005/8/layout/hierarchy1"/>
    <dgm:cxn modelId="{002AE139-B3C6-4835-9FF9-1C886CD7F784}" type="presParOf" srcId="{87AC6EBA-A116-42E5-B538-4FA5783C4974}" destId="{5AE6BCC6-FD09-4063-B007-C90C82C2A47B}" srcOrd="1" destOrd="0" presId="urn:microsoft.com/office/officeart/2005/8/layout/hierarchy1"/>
    <dgm:cxn modelId="{488AF642-6B19-462D-8F25-AF8A7ED5A9D9}" type="presParOf" srcId="{F949BC18-C1F8-4C82-8A55-14E987FA61D0}" destId="{DAD3A833-D88E-448B-AFF7-019959E978CD}" srcOrd="1" destOrd="0" presId="urn:microsoft.com/office/officeart/2005/8/layout/hierarchy1"/>
    <dgm:cxn modelId="{39B44689-DC65-4D25-A177-77AFB8D7F19D}" type="presParOf" srcId="{F864585E-7C47-48A8-BB7B-8686AF7078D6}" destId="{ED065865-FBDE-425E-A21B-A2A74C497967}" srcOrd="6" destOrd="0" presId="urn:microsoft.com/office/officeart/2005/8/layout/hierarchy1"/>
    <dgm:cxn modelId="{4FD344E0-3716-4C96-A2D0-74B92DA9BF61}" type="presParOf" srcId="{F864585E-7C47-48A8-BB7B-8686AF7078D6}" destId="{E38908E4-450D-4964-BCAC-64F77209F514}" srcOrd="7" destOrd="0" presId="urn:microsoft.com/office/officeart/2005/8/layout/hierarchy1"/>
    <dgm:cxn modelId="{B67BF738-BA84-4426-ADCF-F2FF3A9B947D}" type="presParOf" srcId="{E38908E4-450D-4964-BCAC-64F77209F514}" destId="{D49B15E3-82F9-4A91-84E3-0C81768A546D}" srcOrd="0" destOrd="0" presId="urn:microsoft.com/office/officeart/2005/8/layout/hierarchy1"/>
    <dgm:cxn modelId="{53CD1681-AA0B-4393-B5A9-7B5D7237CE66}" type="presParOf" srcId="{D49B15E3-82F9-4A91-84E3-0C81768A546D}" destId="{010278D0-B7A5-440A-8BBB-386B568039D9}" srcOrd="0" destOrd="0" presId="urn:microsoft.com/office/officeart/2005/8/layout/hierarchy1"/>
    <dgm:cxn modelId="{E1A0F132-D742-4922-9B0E-9E6B7414BABD}" type="presParOf" srcId="{D49B15E3-82F9-4A91-84E3-0C81768A546D}" destId="{884C762C-B818-4B74-9C00-ACF3CB230F27}" srcOrd="1" destOrd="0" presId="urn:microsoft.com/office/officeart/2005/8/layout/hierarchy1"/>
    <dgm:cxn modelId="{4AF06290-F7C0-4CA8-93A3-6B7264F4B799}" type="presParOf" srcId="{E38908E4-450D-4964-BCAC-64F77209F514}" destId="{D8D6A7FB-69FD-4094-9886-29DF3F03DCF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FA95BD5-E5EE-472F-A5D4-358FBE60A1F3}" type="doc">
      <dgm:prSet loTypeId="urn:microsoft.com/office/officeart/2005/8/layout/hierarchy1" loCatId="hierarchy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tr-TR"/>
        </a:p>
      </dgm:t>
    </dgm:pt>
    <dgm:pt modelId="{ADC9A700-64B4-45F2-BBDD-1D3F335118B2}">
      <dgm:prSet phldrT="[Metin]" custT="1"/>
      <dgm:spPr/>
      <dgm:t>
        <a:bodyPr/>
        <a:lstStyle/>
        <a:p>
          <a:pPr algn="ctr"/>
          <a:r>
            <a:rPr lang="tr-TR" sz="1400" b="1" dirty="0" smtClean="0"/>
            <a:t>AZAMİ SÜRESİ DOLAN VE İLİŞİĞİ KESİLEN ÖĞRENCİLER (DERSLERE DEVAM YÜKÜMLÜLÜĞÜNÜ YERİNE GETİRMİŞ OLMAK KAYDIYLA)</a:t>
          </a:r>
          <a:endParaRPr lang="tr-TR" sz="1400" b="1" dirty="0"/>
        </a:p>
      </dgm:t>
    </dgm:pt>
    <dgm:pt modelId="{1BD3BB51-6F3C-43C7-B750-3C9912526D24}" type="parTrans" cxnId="{6A223A35-2BE9-41F6-B49B-030E8AF9D30D}">
      <dgm:prSet/>
      <dgm:spPr/>
      <dgm:t>
        <a:bodyPr/>
        <a:lstStyle/>
        <a:p>
          <a:endParaRPr lang="tr-TR"/>
        </a:p>
      </dgm:t>
    </dgm:pt>
    <dgm:pt modelId="{E484BCC0-C3CA-4EAC-9333-16C35BF65B81}" type="sibTrans" cxnId="{6A223A35-2BE9-41F6-B49B-030E8AF9D30D}">
      <dgm:prSet/>
      <dgm:spPr/>
      <dgm:t>
        <a:bodyPr/>
        <a:lstStyle/>
        <a:p>
          <a:endParaRPr lang="tr-TR"/>
        </a:p>
      </dgm:t>
    </dgm:pt>
    <dgm:pt modelId="{41D5B7C5-6CB3-4B40-B7D4-56B07A95C892}">
      <dgm:prSet phldrT="[Metin]"/>
      <dgm:spPr/>
      <dgm:t>
        <a:bodyPr/>
        <a:lstStyle/>
        <a:p>
          <a:r>
            <a:rPr lang="tr-TR" dirty="0" smtClean="0"/>
            <a:t>HAZIRLIKTA BAŞARISIZLIKTAN KAYDI SİLİNEN ÖĞRENCİLERE (DEVAMSIZLIK HARİÇ); 3 YIL İÇİNDE  KULLANACAKLARI HER DERSTEN ÜÇ SINAV HAKKI VERİLİR. </a:t>
          </a:r>
          <a:endParaRPr lang="tr-TR" dirty="0"/>
        </a:p>
      </dgm:t>
    </dgm:pt>
    <dgm:pt modelId="{A7BE904B-9CA6-4C26-BB32-A814289611B5}" type="parTrans" cxnId="{6C014C40-5471-4E74-A466-1AD47755DE03}">
      <dgm:prSet/>
      <dgm:spPr/>
      <dgm:t>
        <a:bodyPr/>
        <a:lstStyle/>
        <a:p>
          <a:endParaRPr lang="tr-TR"/>
        </a:p>
      </dgm:t>
    </dgm:pt>
    <dgm:pt modelId="{1DEE8CDD-06BF-4992-B754-CDFE0F0F84C4}" type="sibTrans" cxnId="{6C014C40-5471-4E74-A466-1AD47755DE03}">
      <dgm:prSet/>
      <dgm:spPr/>
      <dgm:t>
        <a:bodyPr/>
        <a:lstStyle/>
        <a:p>
          <a:endParaRPr lang="tr-TR"/>
        </a:p>
      </dgm:t>
    </dgm:pt>
    <dgm:pt modelId="{19CE1FB2-2E78-4C99-8AA4-B6D59C452C4C}">
      <dgm:prSet phldrT="[Metin]"/>
      <dgm:spPr/>
      <dgm:t>
        <a:bodyPr/>
        <a:lstStyle/>
        <a:p>
          <a:r>
            <a:rPr lang="tr-TR" dirty="0" smtClean="0"/>
            <a:t>ARA SINIFTA EN ÇOK 3 DERSTEN BAŞARISIZ OLUP KAYDI SİLİNEN ÖĞRENCİLERE ; 3 YIL İÇİNDE  KULLANACAKLARI HER DERSTEN ÜÇ SINAV HAKKI VERİLİR. </a:t>
          </a:r>
          <a:endParaRPr lang="tr-TR" dirty="0"/>
        </a:p>
      </dgm:t>
    </dgm:pt>
    <dgm:pt modelId="{DE4E257D-0206-4B17-9D83-CE929C9496B4}" type="parTrans" cxnId="{D016F4BF-DA00-4EAD-AEBF-109A51DB6905}">
      <dgm:prSet/>
      <dgm:spPr/>
      <dgm:t>
        <a:bodyPr/>
        <a:lstStyle/>
        <a:p>
          <a:endParaRPr lang="tr-TR"/>
        </a:p>
      </dgm:t>
    </dgm:pt>
    <dgm:pt modelId="{CE8A53CA-27A8-4A47-92DF-A9E0CBE62AE6}" type="sibTrans" cxnId="{D016F4BF-DA00-4EAD-AEBF-109A51DB6905}">
      <dgm:prSet/>
      <dgm:spPr/>
      <dgm:t>
        <a:bodyPr/>
        <a:lstStyle/>
        <a:p>
          <a:endParaRPr lang="tr-TR"/>
        </a:p>
      </dgm:t>
    </dgm:pt>
    <dgm:pt modelId="{DC88C1BA-4C64-4BAB-9432-A5A02A854707}">
      <dgm:prSet/>
      <dgm:spPr/>
      <dgm:t>
        <a:bodyPr/>
        <a:lstStyle/>
        <a:p>
          <a:r>
            <a:rPr lang="tr-TR" dirty="0" smtClean="0"/>
            <a:t>GNO’YU  TUTTURAMADIKLARI İÇİN SENE KAYBEDEN ÖĞRENCİLERE; İSTEDİĞİ     3 DERSTEN 1 SINAV HAKKI VERİLİR.</a:t>
          </a:r>
          <a:endParaRPr lang="tr-TR" dirty="0"/>
        </a:p>
      </dgm:t>
    </dgm:pt>
    <dgm:pt modelId="{A66B0251-5D7F-4367-893D-0951CC1B1A55}" type="parTrans" cxnId="{0D593C80-43DB-4B4B-AE03-0AE43158994C}">
      <dgm:prSet/>
      <dgm:spPr/>
      <dgm:t>
        <a:bodyPr/>
        <a:lstStyle/>
        <a:p>
          <a:endParaRPr lang="tr-TR"/>
        </a:p>
      </dgm:t>
    </dgm:pt>
    <dgm:pt modelId="{4227F5DF-4B8A-436E-B447-5A5B46665AA7}" type="sibTrans" cxnId="{0D593C80-43DB-4B4B-AE03-0AE43158994C}">
      <dgm:prSet/>
      <dgm:spPr/>
      <dgm:t>
        <a:bodyPr/>
        <a:lstStyle/>
        <a:p>
          <a:endParaRPr lang="tr-TR"/>
        </a:p>
      </dgm:t>
    </dgm:pt>
    <dgm:pt modelId="{4D032AFE-C158-4E19-B800-E0DA0FB5D84D}">
      <dgm:prSet/>
      <dgm:spPr/>
      <dgm:t>
        <a:bodyPr/>
        <a:lstStyle/>
        <a:p>
          <a:r>
            <a:rPr lang="tr-TR" dirty="0" smtClean="0"/>
            <a:t>1. SINIFTA EN FAZLA 1 DERSTEN BAŞARISIZ OLUP KAYDI SİLİNEN ÖĞRENCİLERE, 3 YIL İÇİNDE KULLANACAKLARI</a:t>
          </a:r>
        </a:p>
        <a:p>
          <a:r>
            <a:rPr lang="tr-TR" dirty="0" smtClean="0"/>
            <a:t> ÜÇ SINAV HAKKI VERİLİR.</a:t>
          </a:r>
          <a:endParaRPr lang="tr-TR" dirty="0"/>
        </a:p>
      </dgm:t>
    </dgm:pt>
    <dgm:pt modelId="{091619A4-E087-4F45-BC7E-9D66E727D73F}" type="parTrans" cxnId="{AF2AF0E9-4B90-4811-B0A0-116724818D39}">
      <dgm:prSet/>
      <dgm:spPr/>
      <dgm:t>
        <a:bodyPr/>
        <a:lstStyle/>
        <a:p>
          <a:endParaRPr lang="tr-TR"/>
        </a:p>
      </dgm:t>
    </dgm:pt>
    <dgm:pt modelId="{73AEE602-EBDF-4667-AC59-D629D2D2F47D}" type="sibTrans" cxnId="{AF2AF0E9-4B90-4811-B0A0-116724818D39}">
      <dgm:prSet/>
      <dgm:spPr/>
      <dgm:t>
        <a:bodyPr/>
        <a:lstStyle/>
        <a:p>
          <a:endParaRPr lang="tr-TR"/>
        </a:p>
      </dgm:t>
    </dgm:pt>
    <dgm:pt modelId="{D3AA9299-DD3F-4055-954B-B67DB9B52558}" type="pres">
      <dgm:prSet presAssocID="{4FA95BD5-E5EE-472F-A5D4-358FBE60A1F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73A4B7E1-0F75-4A2F-8287-1EDAC8B0719F}" type="pres">
      <dgm:prSet presAssocID="{ADC9A700-64B4-45F2-BBDD-1D3F335118B2}" presName="hierRoot1" presStyleCnt="0"/>
      <dgm:spPr/>
      <dgm:t>
        <a:bodyPr/>
        <a:lstStyle/>
        <a:p>
          <a:endParaRPr lang="tr-TR"/>
        </a:p>
      </dgm:t>
    </dgm:pt>
    <dgm:pt modelId="{D91080F7-12C6-4489-B3A2-AE0A170AE9EC}" type="pres">
      <dgm:prSet presAssocID="{ADC9A700-64B4-45F2-BBDD-1D3F335118B2}" presName="composite" presStyleCnt="0"/>
      <dgm:spPr/>
      <dgm:t>
        <a:bodyPr/>
        <a:lstStyle/>
        <a:p>
          <a:endParaRPr lang="tr-TR"/>
        </a:p>
      </dgm:t>
    </dgm:pt>
    <dgm:pt modelId="{DC4B3C1C-503D-46A4-9277-5E411A2E9B7A}" type="pres">
      <dgm:prSet presAssocID="{ADC9A700-64B4-45F2-BBDD-1D3F335118B2}" presName="background" presStyleLbl="node0" presStyleIdx="0" presStyleCnt="1"/>
      <dgm:spPr/>
      <dgm:t>
        <a:bodyPr/>
        <a:lstStyle/>
        <a:p>
          <a:endParaRPr lang="tr-TR"/>
        </a:p>
      </dgm:t>
    </dgm:pt>
    <dgm:pt modelId="{E461FD36-579D-4B63-A8A6-8E00744B8465}" type="pres">
      <dgm:prSet presAssocID="{ADC9A700-64B4-45F2-BBDD-1D3F335118B2}" presName="text" presStyleLbl="fgAcc0" presStyleIdx="0" presStyleCnt="1" custScaleX="104569" custScaleY="39718" custLinFactNeighborX="1042" custLinFactNeighborY="-28019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5710F047-B8D0-4928-8985-37D1EA6C0836}" type="pres">
      <dgm:prSet presAssocID="{ADC9A700-64B4-45F2-BBDD-1D3F335118B2}" presName="hierChild2" presStyleCnt="0"/>
      <dgm:spPr/>
      <dgm:t>
        <a:bodyPr/>
        <a:lstStyle/>
        <a:p>
          <a:endParaRPr lang="tr-TR"/>
        </a:p>
      </dgm:t>
    </dgm:pt>
    <dgm:pt modelId="{FC363B15-97D3-436A-BFDC-B4DDCA119AF5}" type="pres">
      <dgm:prSet presAssocID="{A7BE904B-9CA6-4C26-BB32-A814289611B5}" presName="Name10" presStyleLbl="parChTrans1D2" presStyleIdx="0" presStyleCnt="4"/>
      <dgm:spPr/>
      <dgm:t>
        <a:bodyPr/>
        <a:lstStyle/>
        <a:p>
          <a:endParaRPr lang="tr-TR"/>
        </a:p>
      </dgm:t>
    </dgm:pt>
    <dgm:pt modelId="{A3532C4D-5627-4114-839E-C7265A3E9BAC}" type="pres">
      <dgm:prSet presAssocID="{41D5B7C5-6CB3-4B40-B7D4-56B07A95C892}" presName="hierRoot2" presStyleCnt="0"/>
      <dgm:spPr/>
      <dgm:t>
        <a:bodyPr/>
        <a:lstStyle/>
        <a:p>
          <a:endParaRPr lang="tr-TR"/>
        </a:p>
      </dgm:t>
    </dgm:pt>
    <dgm:pt modelId="{ED920F2A-E3B7-4C81-BAFA-46461B45F659}" type="pres">
      <dgm:prSet presAssocID="{41D5B7C5-6CB3-4B40-B7D4-56B07A95C892}" presName="composite2" presStyleCnt="0"/>
      <dgm:spPr/>
      <dgm:t>
        <a:bodyPr/>
        <a:lstStyle/>
        <a:p>
          <a:endParaRPr lang="tr-TR"/>
        </a:p>
      </dgm:t>
    </dgm:pt>
    <dgm:pt modelId="{14D85E66-2663-49D2-B47C-061484795893}" type="pres">
      <dgm:prSet presAssocID="{41D5B7C5-6CB3-4B40-B7D4-56B07A95C892}" presName="background2" presStyleLbl="node2" presStyleIdx="0" presStyleCnt="4"/>
      <dgm:spPr/>
      <dgm:t>
        <a:bodyPr/>
        <a:lstStyle/>
        <a:p>
          <a:endParaRPr lang="tr-TR"/>
        </a:p>
      </dgm:t>
    </dgm:pt>
    <dgm:pt modelId="{A2F57F71-FB96-41AD-A476-B38502F0BF0C}" type="pres">
      <dgm:prSet presAssocID="{41D5B7C5-6CB3-4B40-B7D4-56B07A95C892}" presName="text2" presStyleLbl="fgAcc2" presStyleIdx="0" presStyleCnt="4" custScaleX="41769" custScaleY="61124" custLinFactNeighborY="-2323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9B5C79ED-5FB6-46A9-9F39-32645E56D3C0}" type="pres">
      <dgm:prSet presAssocID="{41D5B7C5-6CB3-4B40-B7D4-56B07A95C892}" presName="hierChild3" presStyleCnt="0"/>
      <dgm:spPr/>
      <dgm:t>
        <a:bodyPr/>
        <a:lstStyle/>
        <a:p>
          <a:endParaRPr lang="tr-TR"/>
        </a:p>
      </dgm:t>
    </dgm:pt>
    <dgm:pt modelId="{5B157D96-9447-4AD1-A144-17DBFC52DC15}" type="pres">
      <dgm:prSet presAssocID="{DE4E257D-0206-4B17-9D83-CE929C9496B4}" presName="Name10" presStyleLbl="parChTrans1D2" presStyleIdx="1" presStyleCnt="4"/>
      <dgm:spPr/>
      <dgm:t>
        <a:bodyPr/>
        <a:lstStyle/>
        <a:p>
          <a:endParaRPr lang="tr-TR"/>
        </a:p>
      </dgm:t>
    </dgm:pt>
    <dgm:pt modelId="{FEE36719-37C0-4054-9053-81C9C6BC533E}" type="pres">
      <dgm:prSet presAssocID="{19CE1FB2-2E78-4C99-8AA4-B6D59C452C4C}" presName="hierRoot2" presStyleCnt="0"/>
      <dgm:spPr/>
      <dgm:t>
        <a:bodyPr/>
        <a:lstStyle/>
        <a:p>
          <a:endParaRPr lang="tr-TR"/>
        </a:p>
      </dgm:t>
    </dgm:pt>
    <dgm:pt modelId="{52DEF9D1-19DB-4EFC-848A-3EF4DEB98786}" type="pres">
      <dgm:prSet presAssocID="{19CE1FB2-2E78-4C99-8AA4-B6D59C452C4C}" presName="composite2" presStyleCnt="0"/>
      <dgm:spPr/>
      <dgm:t>
        <a:bodyPr/>
        <a:lstStyle/>
        <a:p>
          <a:endParaRPr lang="tr-TR"/>
        </a:p>
      </dgm:t>
    </dgm:pt>
    <dgm:pt modelId="{93ADBB90-10DB-4D56-AB75-FCAC5071AA73}" type="pres">
      <dgm:prSet presAssocID="{19CE1FB2-2E78-4C99-8AA4-B6D59C452C4C}" presName="background2" presStyleLbl="node2" presStyleIdx="1" presStyleCnt="4"/>
      <dgm:spPr/>
      <dgm:t>
        <a:bodyPr/>
        <a:lstStyle/>
        <a:p>
          <a:endParaRPr lang="tr-TR"/>
        </a:p>
      </dgm:t>
    </dgm:pt>
    <dgm:pt modelId="{DF2FA7F8-783A-4A06-86D4-36FCE3629021}" type="pres">
      <dgm:prSet presAssocID="{19CE1FB2-2E78-4C99-8AA4-B6D59C452C4C}" presName="text2" presStyleLbl="fgAcc2" presStyleIdx="1" presStyleCnt="4" custScaleX="42664" custScaleY="63998" custLinFactNeighborX="68916" custLinFactNeighborY="-2323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8FFBB036-9C98-4FA7-90DF-D53037ED38CC}" type="pres">
      <dgm:prSet presAssocID="{19CE1FB2-2E78-4C99-8AA4-B6D59C452C4C}" presName="hierChild3" presStyleCnt="0"/>
      <dgm:spPr/>
      <dgm:t>
        <a:bodyPr/>
        <a:lstStyle/>
        <a:p>
          <a:endParaRPr lang="tr-TR"/>
        </a:p>
      </dgm:t>
    </dgm:pt>
    <dgm:pt modelId="{167B1FE3-1D85-4691-8C15-8918219ABD44}" type="pres">
      <dgm:prSet presAssocID="{A66B0251-5D7F-4367-893D-0951CC1B1A55}" presName="Name10" presStyleLbl="parChTrans1D2" presStyleIdx="2" presStyleCnt="4"/>
      <dgm:spPr/>
      <dgm:t>
        <a:bodyPr/>
        <a:lstStyle/>
        <a:p>
          <a:endParaRPr lang="tr-TR"/>
        </a:p>
      </dgm:t>
    </dgm:pt>
    <dgm:pt modelId="{987FA12A-A345-4296-8C72-E50A562C7624}" type="pres">
      <dgm:prSet presAssocID="{DC88C1BA-4C64-4BAB-9432-A5A02A854707}" presName="hierRoot2" presStyleCnt="0"/>
      <dgm:spPr/>
      <dgm:t>
        <a:bodyPr/>
        <a:lstStyle/>
        <a:p>
          <a:endParaRPr lang="tr-TR"/>
        </a:p>
      </dgm:t>
    </dgm:pt>
    <dgm:pt modelId="{02535301-1AD9-494D-8C82-F074D94B4E49}" type="pres">
      <dgm:prSet presAssocID="{DC88C1BA-4C64-4BAB-9432-A5A02A854707}" presName="composite2" presStyleCnt="0"/>
      <dgm:spPr/>
      <dgm:t>
        <a:bodyPr/>
        <a:lstStyle/>
        <a:p>
          <a:endParaRPr lang="tr-TR"/>
        </a:p>
      </dgm:t>
    </dgm:pt>
    <dgm:pt modelId="{BAF7A61A-BD64-4027-967D-7A6CC3ED323A}" type="pres">
      <dgm:prSet presAssocID="{DC88C1BA-4C64-4BAB-9432-A5A02A854707}" presName="background2" presStyleLbl="node2" presStyleIdx="2" presStyleCnt="4"/>
      <dgm:spPr/>
      <dgm:t>
        <a:bodyPr/>
        <a:lstStyle/>
        <a:p>
          <a:endParaRPr lang="tr-TR"/>
        </a:p>
      </dgm:t>
    </dgm:pt>
    <dgm:pt modelId="{36A1F0E7-750C-4E7F-9E1D-314F3475A174}" type="pres">
      <dgm:prSet presAssocID="{DC88C1BA-4C64-4BAB-9432-A5A02A854707}" presName="text2" presStyleLbl="fgAcc2" presStyleIdx="2" presStyleCnt="4" custScaleX="44194" custScaleY="65775" custLinFactNeighborX="-65969" custLinFactNeighborY="-24194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0217D500-82C8-4906-B38A-BB41540163DE}" type="pres">
      <dgm:prSet presAssocID="{DC88C1BA-4C64-4BAB-9432-A5A02A854707}" presName="hierChild3" presStyleCnt="0"/>
      <dgm:spPr/>
      <dgm:t>
        <a:bodyPr/>
        <a:lstStyle/>
        <a:p>
          <a:endParaRPr lang="tr-TR"/>
        </a:p>
      </dgm:t>
    </dgm:pt>
    <dgm:pt modelId="{D1E6C527-0810-48EF-BE42-F89241841188}" type="pres">
      <dgm:prSet presAssocID="{091619A4-E087-4F45-BC7E-9D66E727D73F}" presName="Name10" presStyleLbl="parChTrans1D2" presStyleIdx="3" presStyleCnt="4"/>
      <dgm:spPr/>
      <dgm:t>
        <a:bodyPr/>
        <a:lstStyle/>
        <a:p>
          <a:endParaRPr lang="tr-TR"/>
        </a:p>
      </dgm:t>
    </dgm:pt>
    <dgm:pt modelId="{9A7CCF9E-685C-46F0-9C28-6BBA6243F2B0}" type="pres">
      <dgm:prSet presAssocID="{4D032AFE-C158-4E19-B800-E0DA0FB5D84D}" presName="hierRoot2" presStyleCnt="0"/>
      <dgm:spPr/>
    </dgm:pt>
    <dgm:pt modelId="{4A4FE7B3-DD0F-41DA-89D7-1069875F05A8}" type="pres">
      <dgm:prSet presAssocID="{4D032AFE-C158-4E19-B800-E0DA0FB5D84D}" presName="composite2" presStyleCnt="0"/>
      <dgm:spPr/>
    </dgm:pt>
    <dgm:pt modelId="{88ED5EC9-B66C-46D5-A967-A626D10EBA9F}" type="pres">
      <dgm:prSet presAssocID="{4D032AFE-C158-4E19-B800-E0DA0FB5D84D}" presName="background2" presStyleLbl="node2" presStyleIdx="3" presStyleCnt="4"/>
      <dgm:spPr/>
    </dgm:pt>
    <dgm:pt modelId="{AF944F45-53A9-4599-A2B3-D21232665F94}" type="pres">
      <dgm:prSet presAssocID="{4D032AFE-C158-4E19-B800-E0DA0FB5D84D}" presName="text2" presStyleLbl="fgAcc2" presStyleIdx="3" presStyleCnt="4" custScaleX="42622" custScaleY="58766" custLinFactNeighborX="-395" custLinFactNeighborY="-2323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15C43126-C3A3-4956-B6D2-E7C7FD3A2939}" type="pres">
      <dgm:prSet presAssocID="{4D032AFE-C158-4E19-B800-E0DA0FB5D84D}" presName="hierChild3" presStyleCnt="0"/>
      <dgm:spPr/>
    </dgm:pt>
  </dgm:ptLst>
  <dgm:cxnLst>
    <dgm:cxn modelId="{1A45ED94-EAA3-47AC-AD03-08F4DE6686A8}" type="presOf" srcId="{41D5B7C5-6CB3-4B40-B7D4-56B07A95C892}" destId="{A2F57F71-FB96-41AD-A476-B38502F0BF0C}" srcOrd="0" destOrd="0" presId="urn:microsoft.com/office/officeart/2005/8/layout/hierarchy1"/>
    <dgm:cxn modelId="{63F52F24-96E4-4107-835E-2FEB35BB6D18}" type="presOf" srcId="{4FA95BD5-E5EE-472F-A5D4-358FBE60A1F3}" destId="{D3AA9299-DD3F-4055-954B-B67DB9B52558}" srcOrd="0" destOrd="0" presId="urn:microsoft.com/office/officeart/2005/8/layout/hierarchy1"/>
    <dgm:cxn modelId="{0D49F1D2-F854-4600-8AEB-D31BDE250349}" type="presOf" srcId="{DE4E257D-0206-4B17-9D83-CE929C9496B4}" destId="{5B157D96-9447-4AD1-A144-17DBFC52DC15}" srcOrd="0" destOrd="0" presId="urn:microsoft.com/office/officeart/2005/8/layout/hierarchy1"/>
    <dgm:cxn modelId="{0D593C80-43DB-4B4B-AE03-0AE43158994C}" srcId="{ADC9A700-64B4-45F2-BBDD-1D3F335118B2}" destId="{DC88C1BA-4C64-4BAB-9432-A5A02A854707}" srcOrd="2" destOrd="0" parTransId="{A66B0251-5D7F-4367-893D-0951CC1B1A55}" sibTransId="{4227F5DF-4B8A-436E-B447-5A5B46665AA7}"/>
    <dgm:cxn modelId="{ECBF06EF-83C2-4F6D-895B-03FFEBE12E85}" type="presOf" srcId="{ADC9A700-64B4-45F2-BBDD-1D3F335118B2}" destId="{E461FD36-579D-4B63-A8A6-8E00744B8465}" srcOrd="0" destOrd="0" presId="urn:microsoft.com/office/officeart/2005/8/layout/hierarchy1"/>
    <dgm:cxn modelId="{4D5E8661-0978-4DAE-A84B-94FD92C921AC}" type="presOf" srcId="{091619A4-E087-4F45-BC7E-9D66E727D73F}" destId="{D1E6C527-0810-48EF-BE42-F89241841188}" srcOrd="0" destOrd="0" presId="urn:microsoft.com/office/officeart/2005/8/layout/hierarchy1"/>
    <dgm:cxn modelId="{DA2749A2-74B9-47EF-80A2-7F4C25098D73}" type="presOf" srcId="{A7BE904B-9CA6-4C26-BB32-A814289611B5}" destId="{FC363B15-97D3-436A-BFDC-B4DDCA119AF5}" srcOrd="0" destOrd="0" presId="urn:microsoft.com/office/officeart/2005/8/layout/hierarchy1"/>
    <dgm:cxn modelId="{D016F4BF-DA00-4EAD-AEBF-109A51DB6905}" srcId="{ADC9A700-64B4-45F2-BBDD-1D3F335118B2}" destId="{19CE1FB2-2E78-4C99-8AA4-B6D59C452C4C}" srcOrd="1" destOrd="0" parTransId="{DE4E257D-0206-4B17-9D83-CE929C9496B4}" sibTransId="{CE8A53CA-27A8-4A47-92DF-A9E0CBE62AE6}"/>
    <dgm:cxn modelId="{AF2AF0E9-4B90-4811-B0A0-116724818D39}" srcId="{ADC9A700-64B4-45F2-BBDD-1D3F335118B2}" destId="{4D032AFE-C158-4E19-B800-E0DA0FB5D84D}" srcOrd="3" destOrd="0" parTransId="{091619A4-E087-4F45-BC7E-9D66E727D73F}" sibTransId="{73AEE602-EBDF-4667-AC59-D629D2D2F47D}"/>
    <dgm:cxn modelId="{B5E5AA52-E6F2-4133-8959-A036B647C8C8}" type="presOf" srcId="{A66B0251-5D7F-4367-893D-0951CC1B1A55}" destId="{167B1FE3-1D85-4691-8C15-8918219ABD44}" srcOrd="0" destOrd="0" presId="urn:microsoft.com/office/officeart/2005/8/layout/hierarchy1"/>
    <dgm:cxn modelId="{EAA51EE1-DB5D-49CF-9C0E-309EC79BBB94}" type="presOf" srcId="{19CE1FB2-2E78-4C99-8AA4-B6D59C452C4C}" destId="{DF2FA7F8-783A-4A06-86D4-36FCE3629021}" srcOrd="0" destOrd="0" presId="urn:microsoft.com/office/officeart/2005/8/layout/hierarchy1"/>
    <dgm:cxn modelId="{FEF45B13-16F9-475F-8739-0AAD5719A028}" type="presOf" srcId="{4D032AFE-C158-4E19-B800-E0DA0FB5D84D}" destId="{AF944F45-53A9-4599-A2B3-D21232665F94}" srcOrd="0" destOrd="0" presId="urn:microsoft.com/office/officeart/2005/8/layout/hierarchy1"/>
    <dgm:cxn modelId="{E9B101CA-D550-4338-BB49-9F94CAA62DAD}" type="presOf" srcId="{DC88C1BA-4C64-4BAB-9432-A5A02A854707}" destId="{36A1F0E7-750C-4E7F-9E1D-314F3475A174}" srcOrd="0" destOrd="0" presId="urn:microsoft.com/office/officeart/2005/8/layout/hierarchy1"/>
    <dgm:cxn modelId="{6C014C40-5471-4E74-A466-1AD47755DE03}" srcId="{ADC9A700-64B4-45F2-BBDD-1D3F335118B2}" destId="{41D5B7C5-6CB3-4B40-B7D4-56B07A95C892}" srcOrd="0" destOrd="0" parTransId="{A7BE904B-9CA6-4C26-BB32-A814289611B5}" sibTransId="{1DEE8CDD-06BF-4992-B754-CDFE0F0F84C4}"/>
    <dgm:cxn modelId="{6A223A35-2BE9-41F6-B49B-030E8AF9D30D}" srcId="{4FA95BD5-E5EE-472F-A5D4-358FBE60A1F3}" destId="{ADC9A700-64B4-45F2-BBDD-1D3F335118B2}" srcOrd="0" destOrd="0" parTransId="{1BD3BB51-6F3C-43C7-B750-3C9912526D24}" sibTransId="{E484BCC0-C3CA-4EAC-9333-16C35BF65B81}"/>
    <dgm:cxn modelId="{6992532F-41E0-4C79-A26B-C2D7FEAF62A5}" type="presParOf" srcId="{D3AA9299-DD3F-4055-954B-B67DB9B52558}" destId="{73A4B7E1-0F75-4A2F-8287-1EDAC8B0719F}" srcOrd="0" destOrd="0" presId="urn:microsoft.com/office/officeart/2005/8/layout/hierarchy1"/>
    <dgm:cxn modelId="{5CFE9EF6-7FDC-4FAE-B429-EDFC77E43392}" type="presParOf" srcId="{73A4B7E1-0F75-4A2F-8287-1EDAC8B0719F}" destId="{D91080F7-12C6-4489-B3A2-AE0A170AE9EC}" srcOrd="0" destOrd="0" presId="urn:microsoft.com/office/officeart/2005/8/layout/hierarchy1"/>
    <dgm:cxn modelId="{48B94101-31CE-4FE6-B794-6E805BC5E885}" type="presParOf" srcId="{D91080F7-12C6-4489-B3A2-AE0A170AE9EC}" destId="{DC4B3C1C-503D-46A4-9277-5E411A2E9B7A}" srcOrd="0" destOrd="0" presId="urn:microsoft.com/office/officeart/2005/8/layout/hierarchy1"/>
    <dgm:cxn modelId="{9CB255A0-B791-4C3B-980E-13757A06B956}" type="presParOf" srcId="{D91080F7-12C6-4489-B3A2-AE0A170AE9EC}" destId="{E461FD36-579D-4B63-A8A6-8E00744B8465}" srcOrd="1" destOrd="0" presId="urn:microsoft.com/office/officeart/2005/8/layout/hierarchy1"/>
    <dgm:cxn modelId="{B8605B18-49C5-4E9E-80E4-56F7406562CA}" type="presParOf" srcId="{73A4B7E1-0F75-4A2F-8287-1EDAC8B0719F}" destId="{5710F047-B8D0-4928-8985-37D1EA6C0836}" srcOrd="1" destOrd="0" presId="urn:microsoft.com/office/officeart/2005/8/layout/hierarchy1"/>
    <dgm:cxn modelId="{7E9133EE-0927-47AD-94B7-615029DB662B}" type="presParOf" srcId="{5710F047-B8D0-4928-8985-37D1EA6C0836}" destId="{FC363B15-97D3-436A-BFDC-B4DDCA119AF5}" srcOrd="0" destOrd="0" presId="urn:microsoft.com/office/officeart/2005/8/layout/hierarchy1"/>
    <dgm:cxn modelId="{1A509110-92BA-42F1-95F0-12DEF78134DB}" type="presParOf" srcId="{5710F047-B8D0-4928-8985-37D1EA6C0836}" destId="{A3532C4D-5627-4114-839E-C7265A3E9BAC}" srcOrd="1" destOrd="0" presId="urn:microsoft.com/office/officeart/2005/8/layout/hierarchy1"/>
    <dgm:cxn modelId="{7E9EC259-8D0B-48DD-B718-32728A9223B4}" type="presParOf" srcId="{A3532C4D-5627-4114-839E-C7265A3E9BAC}" destId="{ED920F2A-E3B7-4C81-BAFA-46461B45F659}" srcOrd="0" destOrd="0" presId="urn:microsoft.com/office/officeart/2005/8/layout/hierarchy1"/>
    <dgm:cxn modelId="{ED5E9A50-401E-4F07-AD0E-C0150A91F2FC}" type="presParOf" srcId="{ED920F2A-E3B7-4C81-BAFA-46461B45F659}" destId="{14D85E66-2663-49D2-B47C-061484795893}" srcOrd="0" destOrd="0" presId="urn:microsoft.com/office/officeart/2005/8/layout/hierarchy1"/>
    <dgm:cxn modelId="{36DA5C5F-429A-4969-AF7D-80A67D4E96AA}" type="presParOf" srcId="{ED920F2A-E3B7-4C81-BAFA-46461B45F659}" destId="{A2F57F71-FB96-41AD-A476-B38502F0BF0C}" srcOrd="1" destOrd="0" presId="urn:microsoft.com/office/officeart/2005/8/layout/hierarchy1"/>
    <dgm:cxn modelId="{05590368-B17D-463C-86DC-8135981930D8}" type="presParOf" srcId="{A3532C4D-5627-4114-839E-C7265A3E9BAC}" destId="{9B5C79ED-5FB6-46A9-9F39-32645E56D3C0}" srcOrd="1" destOrd="0" presId="urn:microsoft.com/office/officeart/2005/8/layout/hierarchy1"/>
    <dgm:cxn modelId="{8D1A8C83-8320-441C-A30F-47D3374F2EC3}" type="presParOf" srcId="{5710F047-B8D0-4928-8985-37D1EA6C0836}" destId="{5B157D96-9447-4AD1-A144-17DBFC52DC15}" srcOrd="2" destOrd="0" presId="urn:microsoft.com/office/officeart/2005/8/layout/hierarchy1"/>
    <dgm:cxn modelId="{D7AABF52-FC96-4B37-AB4C-B7D88FB8B421}" type="presParOf" srcId="{5710F047-B8D0-4928-8985-37D1EA6C0836}" destId="{FEE36719-37C0-4054-9053-81C9C6BC533E}" srcOrd="3" destOrd="0" presId="urn:microsoft.com/office/officeart/2005/8/layout/hierarchy1"/>
    <dgm:cxn modelId="{B1B3FBCB-76DD-41D2-9A85-E8BC7234E2C2}" type="presParOf" srcId="{FEE36719-37C0-4054-9053-81C9C6BC533E}" destId="{52DEF9D1-19DB-4EFC-848A-3EF4DEB98786}" srcOrd="0" destOrd="0" presId="urn:microsoft.com/office/officeart/2005/8/layout/hierarchy1"/>
    <dgm:cxn modelId="{B7E2FC4E-05A6-4583-B0B0-939D1818994F}" type="presParOf" srcId="{52DEF9D1-19DB-4EFC-848A-3EF4DEB98786}" destId="{93ADBB90-10DB-4D56-AB75-FCAC5071AA73}" srcOrd="0" destOrd="0" presId="urn:microsoft.com/office/officeart/2005/8/layout/hierarchy1"/>
    <dgm:cxn modelId="{DE567773-85F1-4200-802E-C275D28A058C}" type="presParOf" srcId="{52DEF9D1-19DB-4EFC-848A-3EF4DEB98786}" destId="{DF2FA7F8-783A-4A06-86D4-36FCE3629021}" srcOrd="1" destOrd="0" presId="urn:microsoft.com/office/officeart/2005/8/layout/hierarchy1"/>
    <dgm:cxn modelId="{3F75DB2B-0E10-4E43-8DA7-91977CEB0F04}" type="presParOf" srcId="{FEE36719-37C0-4054-9053-81C9C6BC533E}" destId="{8FFBB036-9C98-4FA7-90DF-D53037ED38CC}" srcOrd="1" destOrd="0" presId="urn:microsoft.com/office/officeart/2005/8/layout/hierarchy1"/>
    <dgm:cxn modelId="{C91F43AE-4F94-4EBE-A3BA-6A87D5E32C75}" type="presParOf" srcId="{5710F047-B8D0-4928-8985-37D1EA6C0836}" destId="{167B1FE3-1D85-4691-8C15-8918219ABD44}" srcOrd="4" destOrd="0" presId="urn:microsoft.com/office/officeart/2005/8/layout/hierarchy1"/>
    <dgm:cxn modelId="{4C57BB2E-D401-494B-8A48-C0840945FDF5}" type="presParOf" srcId="{5710F047-B8D0-4928-8985-37D1EA6C0836}" destId="{987FA12A-A345-4296-8C72-E50A562C7624}" srcOrd="5" destOrd="0" presId="urn:microsoft.com/office/officeart/2005/8/layout/hierarchy1"/>
    <dgm:cxn modelId="{2DA04914-01CB-403F-9BB0-17E833A3B466}" type="presParOf" srcId="{987FA12A-A345-4296-8C72-E50A562C7624}" destId="{02535301-1AD9-494D-8C82-F074D94B4E49}" srcOrd="0" destOrd="0" presId="urn:microsoft.com/office/officeart/2005/8/layout/hierarchy1"/>
    <dgm:cxn modelId="{952DF086-27FF-40DC-9B2F-6579F0BE337D}" type="presParOf" srcId="{02535301-1AD9-494D-8C82-F074D94B4E49}" destId="{BAF7A61A-BD64-4027-967D-7A6CC3ED323A}" srcOrd="0" destOrd="0" presId="urn:microsoft.com/office/officeart/2005/8/layout/hierarchy1"/>
    <dgm:cxn modelId="{4F1D9ABA-8348-4EE7-8D90-58F4663D6812}" type="presParOf" srcId="{02535301-1AD9-494D-8C82-F074D94B4E49}" destId="{36A1F0E7-750C-4E7F-9E1D-314F3475A174}" srcOrd="1" destOrd="0" presId="urn:microsoft.com/office/officeart/2005/8/layout/hierarchy1"/>
    <dgm:cxn modelId="{4A48D18A-2D82-4468-B922-36C90171F73C}" type="presParOf" srcId="{987FA12A-A345-4296-8C72-E50A562C7624}" destId="{0217D500-82C8-4906-B38A-BB41540163DE}" srcOrd="1" destOrd="0" presId="urn:microsoft.com/office/officeart/2005/8/layout/hierarchy1"/>
    <dgm:cxn modelId="{07080ECC-7A7E-4BE1-8CA3-B757E8B64A69}" type="presParOf" srcId="{5710F047-B8D0-4928-8985-37D1EA6C0836}" destId="{D1E6C527-0810-48EF-BE42-F89241841188}" srcOrd="6" destOrd="0" presId="urn:microsoft.com/office/officeart/2005/8/layout/hierarchy1"/>
    <dgm:cxn modelId="{FFDE6B81-C464-45F7-AE3D-9D54649180B2}" type="presParOf" srcId="{5710F047-B8D0-4928-8985-37D1EA6C0836}" destId="{9A7CCF9E-685C-46F0-9C28-6BBA6243F2B0}" srcOrd="7" destOrd="0" presId="urn:microsoft.com/office/officeart/2005/8/layout/hierarchy1"/>
    <dgm:cxn modelId="{19E0CA3F-83E9-4B91-AA45-475D89FAC744}" type="presParOf" srcId="{9A7CCF9E-685C-46F0-9C28-6BBA6243F2B0}" destId="{4A4FE7B3-DD0F-41DA-89D7-1069875F05A8}" srcOrd="0" destOrd="0" presId="urn:microsoft.com/office/officeart/2005/8/layout/hierarchy1"/>
    <dgm:cxn modelId="{9242A89C-BE67-4E41-8879-0D4E7156D354}" type="presParOf" srcId="{4A4FE7B3-DD0F-41DA-89D7-1069875F05A8}" destId="{88ED5EC9-B66C-46D5-A967-A626D10EBA9F}" srcOrd="0" destOrd="0" presId="urn:microsoft.com/office/officeart/2005/8/layout/hierarchy1"/>
    <dgm:cxn modelId="{23C0B0F0-B5AF-44C3-A5A1-8CBC8AA58744}" type="presParOf" srcId="{4A4FE7B3-DD0F-41DA-89D7-1069875F05A8}" destId="{AF944F45-53A9-4599-A2B3-D21232665F94}" srcOrd="1" destOrd="0" presId="urn:microsoft.com/office/officeart/2005/8/layout/hierarchy1"/>
    <dgm:cxn modelId="{F8395135-F1A2-47DC-BECC-668AA5FDFF42}" type="presParOf" srcId="{9A7CCF9E-685C-46F0-9C28-6BBA6243F2B0}" destId="{15C43126-C3A3-4956-B6D2-E7C7FD3A293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065865-FBDE-425E-A21B-A2A74C497967}">
      <dsp:nvSpPr>
        <dsp:cNvPr id="0" name=""/>
        <dsp:cNvSpPr/>
      </dsp:nvSpPr>
      <dsp:spPr>
        <a:xfrm>
          <a:off x="4413234" y="2085013"/>
          <a:ext cx="3465460" cy="5497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4637"/>
              </a:lnTo>
              <a:lnTo>
                <a:pt x="3465460" y="374637"/>
              </a:lnTo>
              <a:lnTo>
                <a:pt x="3465460" y="54974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E7224E-4041-4F49-AB57-9678134ED76D}">
      <dsp:nvSpPr>
        <dsp:cNvPr id="0" name=""/>
        <dsp:cNvSpPr/>
      </dsp:nvSpPr>
      <dsp:spPr>
        <a:xfrm>
          <a:off x="4413234" y="2085013"/>
          <a:ext cx="1155153" cy="5497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4637"/>
              </a:lnTo>
              <a:lnTo>
                <a:pt x="1155153" y="374637"/>
              </a:lnTo>
              <a:lnTo>
                <a:pt x="1155153" y="54974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85855C-E606-40F7-BB10-899F62DEF7BA}">
      <dsp:nvSpPr>
        <dsp:cNvPr id="0" name=""/>
        <dsp:cNvSpPr/>
      </dsp:nvSpPr>
      <dsp:spPr>
        <a:xfrm>
          <a:off x="3258080" y="2085013"/>
          <a:ext cx="1155153" cy="549748"/>
        </a:xfrm>
        <a:custGeom>
          <a:avLst/>
          <a:gdLst/>
          <a:ahLst/>
          <a:cxnLst/>
          <a:rect l="0" t="0" r="0" b="0"/>
          <a:pathLst>
            <a:path>
              <a:moveTo>
                <a:pt x="1155153" y="0"/>
              </a:moveTo>
              <a:lnTo>
                <a:pt x="1155153" y="374637"/>
              </a:lnTo>
              <a:lnTo>
                <a:pt x="0" y="374637"/>
              </a:lnTo>
              <a:lnTo>
                <a:pt x="0" y="54974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833DCC-3D8A-4134-BA6D-E4606D888B78}">
      <dsp:nvSpPr>
        <dsp:cNvPr id="0" name=""/>
        <dsp:cNvSpPr/>
      </dsp:nvSpPr>
      <dsp:spPr>
        <a:xfrm>
          <a:off x="868898" y="3853724"/>
          <a:ext cx="91440" cy="53109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5984"/>
              </a:lnTo>
              <a:lnTo>
                <a:pt x="78875" y="355984"/>
              </a:lnTo>
              <a:lnTo>
                <a:pt x="78875" y="53109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5A8D02-ECF8-48D6-8710-215AE86CEFD8}">
      <dsp:nvSpPr>
        <dsp:cNvPr id="0" name=""/>
        <dsp:cNvSpPr/>
      </dsp:nvSpPr>
      <dsp:spPr>
        <a:xfrm>
          <a:off x="914618" y="2085013"/>
          <a:ext cx="3498615" cy="568400"/>
        </a:xfrm>
        <a:custGeom>
          <a:avLst/>
          <a:gdLst/>
          <a:ahLst/>
          <a:cxnLst/>
          <a:rect l="0" t="0" r="0" b="0"/>
          <a:pathLst>
            <a:path>
              <a:moveTo>
                <a:pt x="3498615" y="0"/>
              </a:moveTo>
              <a:lnTo>
                <a:pt x="3498615" y="393290"/>
              </a:lnTo>
              <a:lnTo>
                <a:pt x="0" y="393290"/>
              </a:lnTo>
              <a:lnTo>
                <a:pt x="0" y="56840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F5FCC3-6D4A-4327-99F5-C6328201A794}">
      <dsp:nvSpPr>
        <dsp:cNvPr id="0" name=""/>
        <dsp:cNvSpPr/>
      </dsp:nvSpPr>
      <dsp:spPr>
        <a:xfrm>
          <a:off x="3468108" y="884704"/>
          <a:ext cx="1890251" cy="12003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E0433E-6A94-4CBC-BC37-7256D7B640BC}">
      <dsp:nvSpPr>
        <dsp:cNvPr id="0" name=""/>
        <dsp:cNvSpPr/>
      </dsp:nvSpPr>
      <dsp:spPr>
        <a:xfrm>
          <a:off x="3678136" y="1084230"/>
          <a:ext cx="1890251" cy="12003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/>
            <a:t>ÖN LİSANS VE LİSANSTA SON SINIFTA OLUP AZAMİ SÜRESİ DOLAN   ÖĞRENCİLER</a:t>
          </a:r>
          <a:endParaRPr lang="tr-TR" sz="1400" b="1" kern="1200" dirty="0"/>
        </a:p>
      </dsp:txBody>
      <dsp:txXfrm>
        <a:off x="3713292" y="1119386"/>
        <a:ext cx="1819939" cy="1129997"/>
      </dsp:txXfrm>
    </dsp:sp>
    <dsp:sp modelId="{CC0BF6B4-832A-4F5B-92D7-A8FDD04C6E61}">
      <dsp:nvSpPr>
        <dsp:cNvPr id="0" name=""/>
        <dsp:cNvSpPr/>
      </dsp:nvSpPr>
      <dsp:spPr>
        <a:xfrm>
          <a:off x="-30507" y="2653414"/>
          <a:ext cx="1890251" cy="12003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3D5D7F-0DC1-45C4-B39C-98F33B5AF6BE}">
      <dsp:nvSpPr>
        <dsp:cNvPr id="0" name=""/>
        <dsp:cNvSpPr/>
      </dsp:nvSpPr>
      <dsp:spPr>
        <a:xfrm>
          <a:off x="179520" y="2852941"/>
          <a:ext cx="1890251" cy="12003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/>
            <a:t>BAŞARISIZ OLDUKLARI HER DERS İÇİN 2 EK SINAV HAKKI VERİLİR.</a:t>
          </a:r>
          <a:endParaRPr lang="tr-TR" sz="1400" kern="1200" dirty="0"/>
        </a:p>
      </dsp:txBody>
      <dsp:txXfrm>
        <a:off x="214676" y="2888097"/>
        <a:ext cx="1819939" cy="1129997"/>
      </dsp:txXfrm>
    </dsp:sp>
    <dsp:sp modelId="{6E9F151A-ED77-4B2F-9D4A-7C07C0FC958D}">
      <dsp:nvSpPr>
        <dsp:cNvPr id="0" name=""/>
        <dsp:cNvSpPr/>
      </dsp:nvSpPr>
      <dsp:spPr>
        <a:xfrm>
          <a:off x="2647" y="4384819"/>
          <a:ext cx="1890251" cy="12003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81D020-A003-49D7-B0D9-A910F805B681}">
      <dsp:nvSpPr>
        <dsp:cNvPr id="0" name=""/>
        <dsp:cNvSpPr/>
      </dsp:nvSpPr>
      <dsp:spPr>
        <a:xfrm>
          <a:off x="212675" y="4584346"/>
          <a:ext cx="1890251" cy="12003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/>
            <a:t>EK SINAVLAR SONUNDA 5 DERSTEN BAŞARISIZ İSE 5 DERS İÇİN 3 YARIYIL SÜRE VERİLİR.</a:t>
          </a:r>
          <a:endParaRPr lang="tr-TR" sz="1400" kern="1200" dirty="0"/>
        </a:p>
      </dsp:txBody>
      <dsp:txXfrm>
        <a:off x="247831" y="4619502"/>
        <a:ext cx="1819939" cy="1129997"/>
      </dsp:txXfrm>
    </dsp:sp>
    <dsp:sp modelId="{DA1F3F7B-A638-4CDB-9521-88F6BFCF6E5B}">
      <dsp:nvSpPr>
        <dsp:cNvPr id="0" name=""/>
        <dsp:cNvSpPr/>
      </dsp:nvSpPr>
      <dsp:spPr>
        <a:xfrm>
          <a:off x="2312954" y="2634761"/>
          <a:ext cx="1890251" cy="12003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D09684-9C57-4F99-B380-B60EB6C3E95F}">
      <dsp:nvSpPr>
        <dsp:cNvPr id="0" name=""/>
        <dsp:cNvSpPr/>
      </dsp:nvSpPr>
      <dsp:spPr>
        <a:xfrm>
          <a:off x="2522982" y="2834288"/>
          <a:ext cx="1890251" cy="12003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/>
            <a:t>1 DERSTEN BAŞARISIZ İSE SINIRSIZ SINAV HAKKI VERİLİR</a:t>
          </a:r>
          <a:r>
            <a:rPr lang="tr-TR" sz="1100" kern="1200" dirty="0" smtClean="0"/>
            <a:t>.</a:t>
          </a:r>
          <a:endParaRPr lang="tr-TR" sz="1100" kern="1200" dirty="0"/>
        </a:p>
      </dsp:txBody>
      <dsp:txXfrm>
        <a:off x="2558138" y="2869444"/>
        <a:ext cx="1819939" cy="1129997"/>
      </dsp:txXfrm>
    </dsp:sp>
    <dsp:sp modelId="{891A877C-B881-4F6C-94CA-947E1FDD2B30}">
      <dsp:nvSpPr>
        <dsp:cNvPr id="0" name=""/>
        <dsp:cNvSpPr/>
      </dsp:nvSpPr>
      <dsp:spPr>
        <a:xfrm>
          <a:off x="4623261" y="2634761"/>
          <a:ext cx="1890251" cy="12003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E6BCC6-FD09-4063-B007-C90C82C2A47B}">
      <dsp:nvSpPr>
        <dsp:cNvPr id="0" name=""/>
        <dsp:cNvSpPr/>
      </dsp:nvSpPr>
      <dsp:spPr>
        <a:xfrm>
          <a:off x="4833289" y="2834288"/>
          <a:ext cx="1890251" cy="12003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 smtClean="0"/>
            <a:t>EK SINAVA GİRMEDEN TOPLAM  5 DERSİ BAŞARISIZ İSE 4 YARIYIL SINAVLARA GİRME HAKKI VERİLİR</a:t>
          </a:r>
          <a:r>
            <a:rPr lang="tr-TR" sz="1100" kern="1200" dirty="0" smtClean="0"/>
            <a:t>.</a:t>
          </a:r>
          <a:endParaRPr lang="tr-TR" sz="1100" kern="1200" dirty="0"/>
        </a:p>
      </dsp:txBody>
      <dsp:txXfrm>
        <a:off x="4868445" y="2869444"/>
        <a:ext cx="1819939" cy="1129997"/>
      </dsp:txXfrm>
    </dsp:sp>
    <dsp:sp modelId="{010278D0-B7A5-440A-8BBB-386B568039D9}">
      <dsp:nvSpPr>
        <dsp:cNvPr id="0" name=""/>
        <dsp:cNvSpPr/>
      </dsp:nvSpPr>
      <dsp:spPr>
        <a:xfrm>
          <a:off x="6933569" y="2634761"/>
          <a:ext cx="1890251" cy="12003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4C762C-B818-4B74-9C00-ACF3CB230F27}">
      <dsp:nvSpPr>
        <dsp:cNvPr id="0" name=""/>
        <dsp:cNvSpPr/>
      </dsp:nvSpPr>
      <dsp:spPr>
        <a:xfrm>
          <a:off x="7143597" y="2834288"/>
          <a:ext cx="1890251" cy="12003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 smtClean="0"/>
            <a:t> BAŞARISIZ DERSİ YOK AMA MEZUNİYET İÇİN GNO 2,00 NİN ALTINDA İSE ORTALAMA YETİNCEYE KADAR DİLEDİKLERİ DERSLERDEN  SINIRSIZ SINAV HAKKI VERİLİR.</a:t>
          </a:r>
          <a:endParaRPr lang="tr-TR" sz="1200" kern="1200" dirty="0"/>
        </a:p>
      </dsp:txBody>
      <dsp:txXfrm>
        <a:off x="7178753" y="2869444"/>
        <a:ext cx="1819939" cy="112999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E6C527-0810-48EF-BE42-F89241841188}">
      <dsp:nvSpPr>
        <dsp:cNvPr id="0" name=""/>
        <dsp:cNvSpPr/>
      </dsp:nvSpPr>
      <dsp:spPr>
        <a:xfrm>
          <a:off x="4406408" y="1745602"/>
          <a:ext cx="3529709" cy="11784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8532"/>
              </a:lnTo>
              <a:lnTo>
                <a:pt x="3529709" y="838532"/>
              </a:lnTo>
              <a:lnTo>
                <a:pt x="3529709" y="1178402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7B1FE3-1D85-4691-8C15-8918219ABD44}">
      <dsp:nvSpPr>
        <dsp:cNvPr id="0" name=""/>
        <dsp:cNvSpPr/>
      </dsp:nvSpPr>
      <dsp:spPr>
        <a:xfrm>
          <a:off x="3122547" y="1745602"/>
          <a:ext cx="1283860" cy="1156107"/>
        </a:xfrm>
        <a:custGeom>
          <a:avLst/>
          <a:gdLst/>
          <a:ahLst/>
          <a:cxnLst/>
          <a:rect l="0" t="0" r="0" b="0"/>
          <a:pathLst>
            <a:path>
              <a:moveTo>
                <a:pt x="1283860" y="0"/>
              </a:moveTo>
              <a:lnTo>
                <a:pt x="1283860" y="816237"/>
              </a:lnTo>
              <a:lnTo>
                <a:pt x="0" y="816237"/>
              </a:lnTo>
              <a:lnTo>
                <a:pt x="0" y="1156107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157D96-9447-4AD1-A144-17DBFC52DC15}">
      <dsp:nvSpPr>
        <dsp:cNvPr id="0" name=""/>
        <dsp:cNvSpPr/>
      </dsp:nvSpPr>
      <dsp:spPr>
        <a:xfrm>
          <a:off x="4406408" y="1745602"/>
          <a:ext cx="1256161" cy="11784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8532"/>
              </a:lnTo>
              <a:lnTo>
                <a:pt x="1256161" y="838532"/>
              </a:lnTo>
              <a:lnTo>
                <a:pt x="1256161" y="1178402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363B15-97D3-436A-BFDC-B4DDCA119AF5}">
      <dsp:nvSpPr>
        <dsp:cNvPr id="0" name=""/>
        <dsp:cNvSpPr/>
      </dsp:nvSpPr>
      <dsp:spPr>
        <a:xfrm>
          <a:off x="770102" y="1745602"/>
          <a:ext cx="3636305" cy="1178402"/>
        </a:xfrm>
        <a:custGeom>
          <a:avLst/>
          <a:gdLst/>
          <a:ahLst/>
          <a:cxnLst/>
          <a:rect l="0" t="0" r="0" b="0"/>
          <a:pathLst>
            <a:path>
              <a:moveTo>
                <a:pt x="3636305" y="0"/>
              </a:moveTo>
              <a:lnTo>
                <a:pt x="3636305" y="838532"/>
              </a:lnTo>
              <a:lnTo>
                <a:pt x="0" y="838532"/>
              </a:lnTo>
              <a:lnTo>
                <a:pt x="0" y="1178402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4B3C1C-503D-46A4-9277-5E411A2E9B7A}">
      <dsp:nvSpPr>
        <dsp:cNvPr id="0" name=""/>
        <dsp:cNvSpPr/>
      </dsp:nvSpPr>
      <dsp:spPr>
        <a:xfrm>
          <a:off x="2488214" y="820307"/>
          <a:ext cx="3836387" cy="92529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61FD36-579D-4B63-A8A6-8E00744B8465}">
      <dsp:nvSpPr>
        <dsp:cNvPr id="0" name=""/>
        <dsp:cNvSpPr/>
      </dsp:nvSpPr>
      <dsp:spPr>
        <a:xfrm>
          <a:off x="2895854" y="1207565"/>
          <a:ext cx="3836387" cy="9252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/>
            <a:t>AZAMİ SÜRESİ DOLAN VE İLİŞİĞİ KESİLEN ÖĞRENCİLER (DERSLERE DEVAM YÜKÜMLÜLÜĞÜNÜ YERİNE GETİRMİŞ OLMAK KAYDIYLA)</a:t>
          </a:r>
          <a:endParaRPr lang="tr-TR" sz="1400" b="1" kern="1200" dirty="0"/>
        </a:p>
      </dsp:txBody>
      <dsp:txXfrm>
        <a:off x="2922955" y="1234666"/>
        <a:ext cx="3782185" cy="871093"/>
      </dsp:txXfrm>
    </dsp:sp>
    <dsp:sp modelId="{14D85E66-2663-49D2-B47C-061484795893}">
      <dsp:nvSpPr>
        <dsp:cNvPr id="0" name=""/>
        <dsp:cNvSpPr/>
      </dsp:nvSpPr>
      <dsp:spPr>
        <a:xfrm>
          <a:off x="3899" y="2924005"/>
          <a:ext cx="1532405" cy="142398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F57F71-FB96-41AD-A476-B38502F0BF0C}">
      <dsp:nvSpPr>
        <dsp:cNvPr id="0" name=""/>
        <dsp:cNvSpPr/>
      </dsp:nvSpPr>
      <dsp:spPr>
        <a:xfrm>
          <a:off x="411540" y="3311263"/>
          <a:ext cx="1532405" cy="14239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000" kern="1200" dirty="0" smtClean="0"/>
            <a:t>HAZIRLIKTA BAŞARISIZLIKTAN KAYDI SİLİNEN ÖĞRENCİLERE (DEVAMSIZLIK HARİÇ); 3 YIL İÇİNDE  KULLANACAKLARI HER DERSTEN ÜÇ SINAV HAKKI VERİLİR. </a:t>
          </a:r>
          <a:endParaRPr lang="tr-TR" sz="1000" kern="1200" dirty="0"/>
        </a:p>
      </dsp:txBody>
      <dsp:txXfrm>
        <a:off x="453247" y="3352970"/>
        <a:ext cx="1448991" cy="1340569"/>
      </dsp:txXfrm>
    </dsp:sp>
    <dsp:sp modelId="{93ADBB90-10DB-4D56-AB75-FCAC5071AA73}">
      <dsp:nvSpPr>
        <dsp:cNvPr id="0" name=""/>
        <dsp:cNvSpPr/>
      </dsp:nvSpPr>
      <dsp:spPr>
        <a:xfrm>
          <a:off x="4879949" y="2924005"/>
          <a:ext cx="1565240" cy="149093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2FA7F8-783A-4A06-86D4-36FCE3629021}">
      <dsp:nvSpPr>
        <dsp:cNvPr id="0" name=""/>
        <dsp:cNvSpPr/>
      </dsp:nvSpPr>
      <dsp:spPr>
        <a:xfrm>
          <a:off x="5287590" y="3311263"/>
          <a:ext cx="1565240" cy="14909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000" kern="1200" dirty="0" smtClean="0"/>
            <a:t>ARA SINIFTA EN ÇOK 3 DERSTEN BAŞARISIZ OLUP KAYDI SİLİNEN ÖĞRENCİLERE ; 3 YIL İÇİNDE  KULLANACAKLARI HER DERSTEN ÜÇ SINAV HAKKI VERİLİR. </a:t>
          </a:r>
          <a:endParaRPr lang="tr-TR" sz="1000" kern="1200" dirty="0"/>
        </a:p>
      </dsp:txBody>
      <dsp:txXfrm>
        <a:off x="5331258" y="3354931"/>
        <a:ext cx="1477904" cy="1403602"/>
      </dsp:txXfrm>
    </dsp:sp>
    <dsp:sp modelId="{BAF7A61A-BD64-4027-967D-7A6CC3ED323A}">
      <dsp:nvSpPr>
        <dsp:cNvPr id="0" name=""/>
        <dsp:cNvSpPr/>
      </dsp:nvSpPr>
      <dsp:spPr>
        <a:xfrm>
          <a:off x="2311861" y="2901710"/>
          <a:ext cx="1621372" cy="153233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A1F0E7-750C-4E7F-9E1D-314F3475A174}">
      <dsp:nvSpPr>
        <dsp:cNvPr id="0" name=""/>
        <dsp:cNvSpPr/>
      </dsp:nvSpPr>
      <dsp:spPr>
        <a:xfrm>
          <a:off x="2719501" y="3288969"/>
          <a:ext cx="1621372" cy="15323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000" kern="1200" dirty="0" smtClean="0"/>
            <a:t>GNO’YU  TUTTURAMADIKLARI İÇİN SENE KAYBEDEN ÖĞRENCİLERE; İSTEDİĞİ     3 DERSTEN 1 SINAV HAKKI VERİLİR.</a:t>
          </a:r>
          <a:endParaRPr lang="tr-TR" sz="1000" kern="1200" dirty="0"/>
        </a:p>
      </dsp:txBody>
      <dsp:txXfrm>
        <a:off x="2764382" y="3333850"/>
        <a:ext cx="1531610" cy="1442574"/>
      </dsp:txXfrm>
    </dsp:sp>
    <dsp:sp modelId="{88ED5EC9-B66C-46D5-A967-A626D10EBA9F}">
      <dsp:nvSpPr>
        <dsp:cNvPr id="0" name=""/>
        <dsp:cNvSpPr/>
      </dsp:nvSpPr>
      <dsp:spPr>
        <a:xfrm>
          <a:off x="7154268" y="2924005"/>
          <a:ext cx="1563699" cy="136905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944F45-53A9-4599-A2B3-D21232665F94}">
      <dsp:nvSpPr>
        <dsp:cNvPr id="0" name=""/>
        <dsp:cNvSpPr/>
      </dsp:nvSpPr>
      <dsp:spPr>
        <a:xfrm>
          <a:off x="7561908" y="3311263"/>
          <a:ext cx="1563699" cy="13690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000" kern="1200" dirty="0" smtClean="0"/>
            <a:t>1. SINIFTA EN FAZLA 1 DERSTEN BAŞARISIZ OLUP KAYDI SİLİNEN ÖĞRENCİLERE, 3 YIL İÇİNDE KULLANACAKLARI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000" kern="1200" dirty="0" smtClean="0"/>
            <a:t> ÜÇ SINAV HAKKI VERİLİR.</a:t>
          </a:r>
          <a:endParaRPr lang="tr-TR" sz="1000" kern="1200" dirty="0"/>
        </a:p>
      </dsp:txBody>
      <dsp:txXfrm>
        <a:off x="7602006" y="3351361"/>
        <a:ext cx="1483503" cy="12888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F58ED-53F3-4F7C-AC9B-9E4FAC841DC7}" type="datetimeFigureOut">
              <a:rPr lang="tr-TR" smtClean="0"/>
              <a:t>3.09.2021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DE165-BF42-41D0-AD89-91068BE5232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44541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F58ED-53F3-4F7C-AC9B-9E4FAC841DC7}" type="datetimeFigureOut">
              <a:rPr lang="tr-TR" smtClean="0"/>
              <a:t>3.09.2021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DE165-BF42-41D0-AD89-91068BE5232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78700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F58ED-53F3-4F7C-AC9B-9E4FAC841DC7}" type="datetimeFigureOut">
              <a:rPr lang="tr-TR" smtClean="0"/>
              <a:t>3.09.2021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DE165-BF42-41D0-AD89-91068BE5232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6962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F58ED-53F3-4F7C-AC9B-9E4FAC841DC7}" type="datetimeFigureOut">
              <a:rPr lang="tr-TR" smtClean="0"/>
              <a:t>3.09.2021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DE165-BF42-41D0-AD89-91068BE5232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51344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F58ED-53F3-4F7C-AC9B-9E4FAC841DC7}" type="datetimeFigureOut">
              <a:rPr lang="tr-TR" smtClean="0"/>
              <a:t>3.09.2021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DE165-BF42-41D0-AD89-91068BE5232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63977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F58ED-53F3-4F7C-AC9B-9E4FAC841DC7}" type="datetimeFigureOut">
              <a:rPr lang="tr-TR" smtClean="0"/>
              <a:t>3.09.2021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DE165-BF42-41D0-AD89-91068BE5232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16328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F58ED-53F3-4F7C-AC9B-9E4FAC841DC7}" type="datetimeFigureOut">
              <a:rPr lang="tr-TR" smtClean="0"/>
              <a:t>3.09.2021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DE165-BF42-41D0-AD89-91068BE5232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38057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F58ED-53F3-4F7C-AC9B-9E4FAC841DC7}" type="datetimeFigureOut">
              <a:rPr lang="tr-TR" smtClean="0"/>
              <a:t>3.09.2021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DE165-BF42-41D0-AD89-91068BE5232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42465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F58ED-53F3-4F7C-AC9B-9E4FAC841DC7}" type="datetimeFigureOut">
              <a:rPr lang="tr-TR" smtClean="0"/>
              <a:t>3.09.2021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DE165-BF42-41D0-AD89-91068BE5232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44475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F58ED-53F3-4F7C-AC9B-9E4FAC841DC7}" type="datetimeFigureOut">
              <a:rPr lang="tr-TR" smtClean="0"/>
              <a:t>3.09.2021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DE165-BF42-41D0-AD89-91068BE5232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1294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F58ED-53F3-4F7C-AC9B-9E4FAC841DC7}" type="datetimeFigureOut">
              <a:rPr lang="tr-TR" smtClean="0"/>
              <a:t>3.09.2021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DE165-BF42-41D0-AD89-91068BE5232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61701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BF58ED-53F3-4F7C-AC9B-9E4FAC841DC7}" type="datetimeFigureOut">
              <a:rPr lang="tr-TR" smtClean="0"/>
              <a:t>3.09.2021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DE165-BF42-41D0-AD89-91068BE5232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31667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yagram 3"/>
          <p:cNvGraphicFramePr/>
          <p:nvPr>
            <p:extLst>
              <p:ext uri="{D42A27DB-BD31-4B8C-83A1-F6EECF244321}">
                <p14:modId xmlns:p14="http://schemas.microsoft.com/office/powerpoint/2010/main" val="1482957593"/>
              </p:ext>
            </p:extLst>
          </p:nvPr>
        </p:nvGraphicFramePr>
        <p:xfrm>
          <a:off x="0" y="0"/>
          <a:ext cx="9036496" cy="6669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Metin kutusu 5"/>
          <p:cNvSpPr txBox="1"/>
          <p:nvPr/>
        </p:nvSpPr>
        <p:spPr>
          <a:xfrm>
            <a:off x="2843808" y="4509120"/>
            <a:ext cx="5400600" cy="184665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1600" dirty="0" smtClean="0">
                <a:solidFill>
                  <a:srgbClr val="FF0000"/>
                </a:solidFill>
              </a:rPr>
              <a:t>* </a:t>
            </a:r>
            <a:r>
              <a:rPr lang="tr-TR" sz="1400" b="1" i="1" dirty="0">
                <a:solidFill>
                  <a:srgbClr val="FF0000"/>
                </a:solidFill>
              </a:rPr>
              <a:t>Azami süresi dolan öğrenciler öğrencilik haklarından </a:t>
            </a:r>
            <a:r>
              <a:rPr lang="tr-TR" sz="1400" b="1" i="1" dirty="0" smtClean="0">
                <a:solidFill>
                  <a:srgbClr val="FF0000"/>
                </a:solidFill>
              </a:rPr>
              <a:t>yararlanamazlar</a:t>
            </a:r>
            <a:r>
              <a:rPr lang="tr-TR" sz="1400" b="1" i="1" dirty="0">
                <a:solidFill>
                  <a:srgbClr val="FF0000"/>
                </a:solidFill>
              </a:rPr>
              <a:t>.</a:t>
            </a:r>
          </a:p>
          <a:p>
            <a:r>
              <a:rPr lang="tr-TR" sz="1400" b="1" i="1" dirty="0">
                <a:solidFill>
                  <a:srgbClr val="FF0000"/>
                </a:solidFill>
              </a:rPr>
              <a:t>* Üst üste veya aralıklı olarak 3 yıl EK Sınavlara girmeyen öğrenciler </a:t>
            </a:r>
            <a:r>
              <a:rPr lang="tr-TR" sz="1400" b="1" i="1" dirty="0" smtClean="0">
                <a:solidFill>
                  <a:srgbClr val="FF0000"/>
                </a:solidFill>
              </a:rPr>
              <a:t>  haklarını </a:t>
            </a:r>
            <a:r>
              <a:rPr lang="tr-TR" sz="1400" b="1" i="1" dirty="0">
                <a:solidFill>
                  <a:srgbClr val="FF0000"/>
                </a:solidFill>
              </a:rPr>
              <a:t>kaybeder ve ilişikleri kesilir.</a:t>
            </a:r>
          </a:p>
          <a:p>
            <a:r>
              <a:rPr lang="tr-TR" sz="1400" b="1" i="1" dirty="0">
                <a:solidFill>
                  <a:srgbClr val="FF0000"/>
                </a:solidFill>
              </a:rPr>
              <a:t>* Ders başına ücret öderler.</a:t>
            </a:r>
          </a:p>
          <a:p>
            <a:r>
              <a:rPr lang="tr-TR" sz="1400" b="1" i="1" dirty="0">
                <a:solidFill>
                  <a:srgbClr val="FF0000"/>
                </a:solidFill>
              </a:rPr>
              <a:t>* Hiç alınmamış derslerin sınavına girilemez. Bu dersler için   </a:t>
            </a:r>
            <a:r>
              <a:rPr lang="tr-TR" sz="1400" b="1" i="1" dirty="0" smtClean="0">
                <a:solidFill>
                  <a:srgbClr val="FF0000"/>
                </a:solidFill>
              </a:rPr>
              <a:t>  devam </a:t>
            </a:r>
            <a:r>
              <a:rPr lang="tr-TR" sz="1400" b="1" i="1" dirty="0">
                <a:solidFill>
                  <a:srgbClr val="FF0000"/>
                </a:solidFill>
              </a:rPr>
              <a:t>şartının sağlanması gerekir.</a:t>
            </a:r>
          </a:p>
          <a:p>
            <a:pPr indent="-285750">
              <a:buFont typeface="Arial" charset="0"/>
              <a:buChar char="•"/>
            </a:pPr>
            <a:endParaRPr lang="tr-TR" sz="1400" b="1" i="1" dirty="0">
              <a:solidFill>
                <a:srgbClr val="FF0000"/>
              </a:solidFill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683568" y="188640"/>
            <a:ext cx="80982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b="1" i="1" dirty="0" smtClean="0"/>
              <a:t>6569 SAYILI KANUN İLE DEĞİŞİK  2547 SAYILI  YÜKSEKÖĞRETİM KANUNUNUN</a:t>
            </a:r>
          </a:p>
          <a:p>
            <a:r>
              <a:rPr lang="tr-TR" sz="1600" b="1" i="1" dirty="0" smtClean="0"/>
              <a:t> 44.C MADDESİNE GÖRE  </a:t>
            </a:r>
            <a:r>
              <a:rPr lang="tr-TR" sz="1600" i="1" dirty="0" smtClean="0">
                <a:solidFill>
                  <a:srgbClr val="FF0000"/>
                </a:solidFill>
              </a:rPr>
              <a:t>AZAMİ SÜRESİ DOLAN </a:t>
            </a:r>
            <a:r>
              <a:rPr lang="tr-TR" sz="1600" b="1" i="1" dirty="0" smtClean="0">
                <a:solidFill>
                  <a:srgbClr val="FF0000"/>
                </a:solidFill>
              </a:rPr>
              <a:t>SON SINIFTAKİ </a:t>
            </a:r>
            <a:r>
              <a:rPr lang="tr-TR" sz="1600" i="1" dirty="0" smtClean="0">
                <a:solidFill>
                  <a:srgbClr val="FF0000"/>
                </a:solidFill>
              </a:rPr>
              <a:t>ÖĞRENCİLERİN </a:t>
            </a:r>
            <a:r>
              <a:rPr lang="tr-TR" sz="1600" b="1" i="1" dirty="0" smtClean="0">
                <a:solidFill>
                  <a:srgbClr val="FF0000"/>
                </a:solidFill>
              </a:rPr>
              <a:t>SINAV HAKLARI</a:t>
            </a:r>
            <a:endParaRPr lang="tr-TR" sz="16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512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yagram 3"/>
          <p:cNvGraphicFramePr/>
          <p:nvPr>
            <p:extLst>
              <p:ext uri="{D42A27DB-BD31-4B8C-83A1-F6EECF244321}">
                <p14:modId xmlns:p14="http://schemas.microsoft.com/office/powerpoint/2010/main" val="3168544802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Metin kutusu 5"/>
          <p:cNvSpPr txBox="1"/>
          <p:nvPr/>
        </p:nvSpPr>
        <p:spPr>
          <a:xfrm>
            <a:off x="0" y="44624"/>
            <a:ext cx="91581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400" b="1" i="1" dirty="0" smtClean="0"/>
              <a:t>6569 SAYILI KANUN İLE DEĞİŞİK  2547 SAYILI  YÜKSEKÖĞRETİM KANUNUNUN 44.C MADDESİNE GÖRE</a:t>
            </a:r>
          </a:p>
          <a:p>
            <a:pPr algn="ctr"/>
            <a:r>
              <a:rPr lang="tr-TR" sz="1400" i="1" dirty="0" smtClean="0"/>
              <a:t> </a:t>
            </a:r>
            <a:r>
              <a:rPr lang="tr-TR" sz="1400" i="1" dirty="0" smtClean="0">
                <a:solidFill>
                  <a:srgbClr val="FF0000"/>
                </a:solidFill>
              </a:rPr>
              <a:t>AZAMİ SÜRESİ DOLDUĞU İÇİN  </a:t>
            </a:r>
            <a:r>
              <a:rPr lang="tr-TR" sz="1400" b="1" i="1" u="sng" dirty="0" smtClean="0">
                <a:solidFill>
                  <a:srgbClr val="FF0000"/>
                </a:solidFill>
              </a:rPr>
              <a:t>İLİŞİĞİ KESİLEN  </a:t>
            </a:r>
            <a:r>
              <a:rPr lang="tr-TR" sz="1400" b="1" i="1" dirty="0" smtClean="0">
                <a:solidFill>
                  <a:srgbClr val="FF0000"/>
                </a:solidFill>
              </a:rPr>
              <a:t>HAZIRLIK VE ARA SINIF TAKİ</a:t>
            </a:r>
            <a:r>
              <a:rPr lang="tr-TR" sz="1400" i="1" dirty="0" smtClean="0">
                <a:solidFill>
                  <a:srgbClr val="FF0000"/>
                </a:solidFill>
              </a:rPr>
              <a:t> ÖĞRENCİLERİN </a:t>
            </a:r>
            <a:r>
              <a:rPr lang="tr-TR" sz="1400" b="1" i="1" dirty="0" smtClean="0">
                <a:solidFill>
                  <a:srgbClr val="FF0000"/>
                </a:solidFill>
              </a:rPr>
              <a:t>SINAV HAKLARI</a:t>
            </a:r>
            <a:endParaRPr lang="tr-TR" sz="1400" b="1" i="1" dirty="0">
              <a:solidFill>
                <a:srgbClr val="FF0000"/>
              </a:solidFill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1412914" y="5373216"/>
            <a:ext cx="6255430" cy="116955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r-TR" sz="1400" b="1" i="1" dirty="0" smtClean="0">
                <a:solidFill>
                  <a:srgbClr val="FF0000"/>
                </a:solidFill>
              </a:rPr>
              <a:t>*Sınav hakkı verilenler her eğitim-öğretim yılı başlamadan açılacak sınavlar için</a:t>
            </a:r>
          </a:p>
          <a:p>
            <a:r>
              <a:rPr lang="tr-TR" sz="1400" b="1" i="1" dirty="0" smtClean="0">
                <a:solidFill>
                  <a:srgbClr val="FF0000"/>
                </a:solidFill>
              </a:rPr>
              <a:t> başvuruda bulunmalıdırlar.</a:t>
            </a:r>
          </a:p>
          <a:p>
            <a:r>
              <a:rPr lang="tr-TR" sz="1400" b="1" i="1" dirty="0" smtClean="0">
                <a:solidFill>
                  <a:srgbClr val="FF0000"/>
                </a:solidFill>
              </a:rPr>
              <a:t>*Sınav hakkı kullananlar öğrencilik haklarından yararlanamazlar.</a:t>
            </a:r>
          </a:p>
          <a:p>
            <a:r>
              <a:rPr lang="tr-TR" sz="1400" b="1" i="1" dirty="0" smtClean="0">
                <a:solidFill>
                  <a:srgbClr val="FF0000"/>
                </a:solidFill>
              </a:rPr>
              <a:t>*Sınavların sonunda sorumlu oldukları tüm dersleri başaranların kayıtları yeniden</a:t>
            </a:r>
          </a:p>
          <a:p>
            <a:r>
              <a:rPr lang="tr-TR" sz="1400" b="1" i="1" dirty="0" smtClean="0">
                <a:solidFill>
                  <a:srgbClr val="FF0000"/>
                </a:solidFill>
              </a:rPr>
              <a:t> yapılır ve öğrenimlerine kaldıkları yerden devam ederler.</a:t>
            </a:r>
            <a:endParaRPr lang="tr-TR" sz="14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857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318</Words>
  <Application>Microsoft Office PowerPoint</Application>
  <PresentationFormat>Ekran Gösterisi (4:3)</PresentationFormat>
  <Paragraphs>25</Paragraphs>
  <Slides>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5" baseType="lpstr">
      <vt:lpstr>Arial</vt:lpstr>
      <vt:lpstr>Calibri</vt:lpstr>
      <vt:lpstr>Ofis Teması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Nejla Eksioglu</dc:creator>
  <cp:lastModifiedBy>Seyda Sener</cp:lastModifiedBy>
  <cp:revision>25</cp:revision>
  <dcterms:created xsi:type="dcterms:W3CDTF">2017-12-14T11:19:50Z</dcterms:created>
  <dcterms:modified xsi:type="dcterms:W3CDTF">2021-09-03T09:49:08Z</dcterms:modified>
</cp:coreProperties>
</file>